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60" r:id="rId5"/>
    <p:sldMasterId id="2147483761" r:id="rId6"/>
    <p:sldMasterId id="21474837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5143500" cx="9144000"/>
  <p:notesSz cx="6858000" cy="9144000"/>
  <p:embeddedFontLst>
    <p:embeddedFont>
      <p:font typeface="Public Sans ExtraLight"/>
      <p:regular r:id="rId29"/>
      <p:bold r:id="rId30"/>
      <p:italic r:id="rId31"/>
      <p:boldItalic r:id="rId32"/>
    </p:embeddedFont>
    <p:embeddedFont>
      <p:font typeface="Public Sans Thin"/>
      <p:regular r:id="rId33"/>
      <p:bold r:id="rId34"/>
      <p:italic r:id="rId35"/>
      <p:boldItalic r:id="rId36"/>
    </p:embeddedFont>
    <p:embeddedFont>
      <p:font typeface="Lexend Light"/>
      <p:regular r:id="rId37"/>
      <p:bold r:id="rId38"/>
    </p:embeddedFont>
    <p:embeddedFont>
      <p:font typeface="Public Sans Medium"/>
      <p:regular r:id="rId39"/>
      <p:bold r:id="rId40"/>
      <p:italic r:id="rId41"/>
      <p:boldItalic r:id="rId42"/>
    </p:embeddedFont>
    <p:embeddedFont>
      <p:font typeface="Public Sans"/>
      <p:regular r:id="rId43"/>
      <p:bold r:id="rId44"/>
      <p:italic r:id="rId45"/>
      <p:boldItalic r:id="rId46"/>
    </p:embeddedFont>
    <p:embeddedFont>
      <p:font typeface="Lexend"/>
      <p:regular r:id="rId47"/>
      <p:bold r:id="rId48"/>
    </p:embeddedFont>
    <p:embeddedFont>
      <p:font typeface="Public Sans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60">
          <p15:clr>
            <a:srgbClr val="747775"/>
          </p15:clr>
        </p15:guide>
        <p15:guide id="2" orient="horz" pos="3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2E8E76-5D15-43C0-9A1A-36CA2EBC7DA8}">
  <a:tblStyle styleId="{E12E8E76-5D15-43C0-9A1A-36CA2EBC7D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/>
        <p:guide pos="3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Medium-bold.fntdata"/><Relationship Id="rId42" Type="http://schemas.openxmlformats.org/officeDocument/2006/relationships/font" Target="fonts/PublicSansMedium-boldItalic.fntdata"/><Relationship Id="rId41" Type="http://schemas.openxmlformats.org/officeDocument/2006/relationships/font" Target="fonts/PublicSansMedium-italic.fntdata"/><Relationship Id="rId44" Type="http://schemas.openxmlformats.org/officeDocument/2006/relationships/font" Target="fonts/PublicSans-bold.fntdata"/><Relationship Id="rId43" Type="http://schemas.openxmlformats.org/officeDocument/2006/relationships/font" Target="fonts/PublicSans-regular.fntdata"/><Relationship Id="rId46" Type="http://schemas.openxmlformats.org/officeDocument/2006/relationships/font" Target="fonts/PublicSans-boldItalic.fntdata"/><Relationship Id="rId45" Type="http://schemas.openxmlformats.org/officeDocument/2006/relationships/font" Target="fonts/Public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exend-bold.fntdata"/><Relationship Id="rId47" Type="http://schemas.openxmlformats.org/officeDocument/2006/relationships/font" Target="fonts/Lexend-regular.fntdata"/><Relationship Id="rId49" Type="http://schemas.openxmlformats.org/officeDocument/2006/relationships/font" Target="fonts/PublicSans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PublicSansExtraLight-italic.fntdata"/><Relationship Id="rId30" Type="http://schemas.openxmlformats.org/officeDocument/2006/relationships/font" Target="fonts/PublicSansExtraLight-bold.fntdata"/><Relationship Id="rId33" Type="http://schemas.openxmlformats.org/officeDocument/2006/relationships/font" Target="fonts/PublicSansThin-regular.fntdata"/><Relationship Id="rId32" Type="http://schemas.openxmlformats.org/officeDocument/2006/relationships/font" Target="fonts/PublicSansExtraLight-boldItalic.fntdata"/><Relationship Id="rId35" Type="http://schemas.openxmlformats.org/officeDocument/2006/relationships/font" Target="fonts/PublicSansThin-italic.fntdata"/><Relationship Id="rId34" Type="http://schemas.openxmlformats.org/officeDocument/2006/relationships/font" Target="fonts/PublicSansThin-bold.fntdata"/><Relationship Id="rId37" Type="http://schemas.openxmlformats.org/officeDocument/2006/relationships/font" Target="fonts/LexendLight-regular.fntdata"/><Relationship Id="rId36" Type="http://schemas.openxmlformats.org/officeDocument/2006/relationships/font" Target="fonts/PublicSansThin-boldItalic.fntdata"/><Relationship Id="rId39" Type="http://schemas.openxmlformats.org/officeDocument/2006/relationships/font" Target="fonts/PublicSansMedium-regular.fntdata"/><Relationship Id="rId38" Type="http://schemas.openxmlformats.org/officeDocument/2006/relationships/font" Target="fonts/LexendLight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font" Target="fonts/PublicSansExtraLight-regular.fntdata"/><Relationship Id="rId51" Type="http://schemas.openxmlformats.org/officeDocument/2006/relationships/font" Target="fonts/PublicSansLight-italic.fntdata"/><Relationship Id="rId50" Type="http://schemas.openxmlformats.org/officeDocument/2006/relationships/font" Target="fonts/PublicSansLight-bold.fntdata"/><Relationship Id="rId52" Type="http://schemas.openxmlformats.org/officeDocument/2006/relationships/font" Target="fonts/PublicSansLight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85e4406e58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85e4406e58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8735246aa9_0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8735246aa9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8735246aa9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8735246aa9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8735246aa9_0_1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8735246aa9_0_1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How Graph RAG Works: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1. Knowledge Graph: Entities + Relationships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  [Marketing Strategy] → [REQUIRES] → [Budget]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  [Budget] → [AFFECTS] → [Compliance]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  [Compliance] → [INCLUDES] → [GDPR]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  [GDPR] → [APPLIES_TO] → [Europe]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2. Multi-hop traversal follows these connections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3. Community detection groups related concepts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Microsoft GraphRAG Performance: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Source: Microsoft Research + Fortune 500 deployments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Multi-hop accuracy: 87% vs Traditional: 23% (3.8x better)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Response completeness: 94% vs 67% (+27 points)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Context preservation: 91% vs 34% (2.7x better)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✅ Use When: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Complex multi-hop questions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Need explainable paths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Multiple related entities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❌ Don't Use When: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Simple fact-finding (overkill)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Limited budget (expensive graph construction)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Source: microsoft.com/research/project/graphrag</a:t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8735246aa9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8735246aa9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8735246aa9_0_1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8735246aa9_0_1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8735246aa9_0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8735246aa9_0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Traditional RAG: Fixed pipeline (same steps always)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Query → Retrieve → Generate → Answer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Agentic RAG: LLM decides dynamically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Query → Agent Decides: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├─ Which tool? (vector DB, web search, SQL)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├─ Query clear? (may need rewrite)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├─ Results relevant? (may retry)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└─ Need more steps? (multi-hop)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Capabilities: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Dynamic routing based on query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Self-correction and refinement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Multi-step reasoning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Tool orchestration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8735246aa9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8735246aa9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Pros: - Handles complex, varied queries - Adaptive and self-correcting - Multiple data sources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❌ Cons: - 2-5x latency overhead (200ms → 1000ms) - Higher costs (3-5x LLM calls per query) - Complex debugging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8735246aa9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8735246aa9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Pros: - Handles complex, varied queries - Adaptive and self-correcting - Multiple data sources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❌ Cons: - 2-5x latency overhead (200ms → 1000ms) - Higher costs (3-5x LLM calls per query) - Complex debugging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8735246aa9_0_2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8735246aa9_0_2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8735246aa9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8735246aa9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1528"/>
              </a:buClr>
              <a:buSzPts val="1000"/>
              <a:buFont typeface="Lexend Light"/>
              <a:buChar char="●"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Test scenarios in P&amp;G creation. Generally, copy and paste the description from the story and ask for 5-6 test cases + then another 5 negative. But the TC then needed to be rewritten a little bit and adjusted to the project.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Useful for: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1528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Test Cases titles generation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1528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Test Scenarios generation (BDD)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1528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Metrics suggestions and calculation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1528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structure of the Test Plan/Test Strategy suggestion/generation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1528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Test process improvements suggestions 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Tests optimisation/prioritisation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1528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BE tests + automation tests in POSTMAN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Requirements Analysis 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Test Data generation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Test Report generation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Not Useful for: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1528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Manual testing itself (Exploratory, UI/UX, Compatibility, UAT, Non-functional)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Business specific corner cases generation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Bugs reporting/validation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Risks Assessment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8735246aa9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8735246aa9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7e6482a64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7e6482a64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67daac0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67daac0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Today's Deep Dive: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01 | FOUNDATIONS &amp; PERFORMANCE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• What are embeddings and similarity search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• 2025's best embedding models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• Vector database benchmarks: PostgreSQL, Qdrant, Pinecone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02 | ADVANCED RAG PATTERNS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• Graph RAG: Multi-hop reasoning across documents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• Multimodal RAG: ColPali for visual documents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• Agentic RAG: Dynamic intelligence and self-correction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03 | PRODUCTION READINESS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• Hybrid search + reranking (the 2025 baseline)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• Do's and Don'ts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• Live demo + Q&amp;A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8511e76be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8511e76b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8735246a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8735246a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8735246aa9_0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8735246aa9_0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8735246aa9_0_1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8735246aa9_0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8735246aa9_0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8735246aa9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8735246aa9_0_1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8735246aa9_0_1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Already using PostgreSQL?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└─ ✅ pgvector + pgvectorscale (471 QPS, 75% cheaper)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Need maximum performance at smaller scale (~10M vectors)?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└─ Qdrant (626 QPS, sub-3ms)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Billion-scale vectors or need GPU acceleration?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└─ Milvus/Zilliz Cloud (2,098 QPS, sub-10ms)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Want zero ops?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└─ Pinecone or Weaviate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Prototyping/MVP?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└─ Chroma (embedded, free)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Relationship Id="rId3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3.png"/><Relationship Id="rId4" Type="http://schemas.openxmlformats.org/officeDocument/2006/relationships/image" Target="../media/image34.jp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4.jp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with editable photo">
  <p:cSld name="TITLE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5172200" y="-274550"/>
            <a:ext cx="44829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1_1_1_4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78675" y="1040425"/>
            <a:ext cx="5319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ublic Sans ExtraLight"/>
              <a:buNone/>
              <a:defRPr sz="28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469400" y="1528528"/>
            <a:ext cx="5866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ublic Sans ExtraLight"/>
              <a:buNone/>
              <a:defRPr sz="16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" name="Google Shape;62;p11"/>
          <p:cNvCxnSpPr/>
          <p:nvPr/>
        </p:nvCxnSpPr>
        <p:spPr>
          <a:xfrm>
            <a:off x="-8375" y="3358340"/>
            <a:ext cx="9165600" cy="0"/>
          </a:xfrm>
          <a:prstGeom prst="straightConnector1">
            <a:avLst/>
          </a:prstGeom>
          <a:noFill/>
          <a:ln cap="flat" cmpd="sng" w="9525">
            <a:solidFill>
              <a:srgbClr val="0020B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1"/>
          <p:cNvSpPr txBox="1"/>
          <p:nvPr>
            <p:ph idx="2" type="subTitle"/>
          </p:nvPr>
        </p:nvSpPr>
        <p:spPr>
          <a:xfrm>
            <a:off x="573422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3" type="subTitle"/>
          </p:nvPr>
        </p:nvSpPr>
        <p:spPr>
          <a:xfrm>
            <a:off x="21211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4" type="subTitle"/>
          </p:nvPr>
        </p:nvSpPr>
        <p:spPr>
          <a:xfrm>
            <a:off x="51569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5" type="subTitle"/>
          </p:nvPr>
        </p:nvSpPr>
        <p:spPr>
          <a:xfrm>
            <a:off x="3620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6" type="subTitle"/>
          </p:nvPr>
        </p:nvSpPr>
        <p:spPr>
          <a:xfrm>
            <a:off x="6693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7" type="subTitle"/>
          </p:nvPr>
        </p:nvSpPr>
        <p:spPr>
          <a:xfrm>
            <a:off x="589900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8" type="subTitle"/>
          </p:nvPr>
        </p:nvSpPr>
        <p:spPr>
          <a:xfrm>
            <a:off x="3646123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9" type="subTitle"/>
          </p:nvPr>
        </p:nvSpPr>
        <p:spPr>
          <a:xfrm>
            <a:off x="6702349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3" type="subTitle"/>
          </p:nvPr>
        </p:nvSpPr>
        <p:spPr>
          <a:xfrm>
            <a:off x="21211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4" type="subTitle"/>
          </p:nvPr>
        </p:nvSpPr>
        <p:spPr>
          <a:xfrm>
            <a:off x="51569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3" name="Google Shape;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2">
  <p:cSld name="TITLE_1_1_1_1_1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03"/>
          <p:cNvSpPr/>
          <p:nvPr>
            <p:ph idx="2" type="pic"/>
          </p:nvPr>
        </p:nvSpPr>
        <p:spPr>
          <a:xfrm>
            <a:off x="1465175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872" name="Google Shape;872;p103"/>
          <p:cNvSpPr/>
          <p:nvPr>
            <p:ph idx="3" type="pic"/>
          </p:nvPr>
        </p:nvSpPr>
        <p:spPr>
          <a:xfrm>
            <a:off x="5329750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873" name="Google Shape;873;p103"/>
          <p:cNvSpPr/>
          <p:nvPr/>
        </p:nvSpPr>
        <p:spPr>
          <a:xfrm>
            <a:off x="28812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03"/>
          <p:cNvSpPr/>
          <p:nvPr/>
        </p:nvSpPr>
        <p:spPr>
          <a:xfrm>
            <a:off x="67697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5" name="Google Shape;87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0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">
  <p:cSld name="TITLE_1_1_1_1_1_1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04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104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2" name="Google Shape;882;p10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_1">
  <p:cSld name="TITLE_1_1_1_1_1_1_1_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5"/>
          <p:cNvSpPr/>
          <p:nvPr>
            <p:ph idx="2" type="pic"/>
          </p:nvPr>
        </p:nvSpPr>
        <p:spPr>
          <a:xfrm>
            <a:off x="950" y="-6275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885" name="Google Shape;885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05"/>
          <p:cNvSpPr/>
          <p:nvPr/>
        </p:nvSpPr>
        <p:spPr>
          <a:xfrm>
            <a:off x="572450" y="1307175"/>
            <a:ext cx="2817300" cy="2767200"/>
          </a:xfrm>
          <a:prstGeom prst="roundRect">
            <a:avLst>
              <a:gd fmla="val 797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105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105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9">
  <p:cSld name="TITLE_1_1_1_1_1_1_1_1_1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6"/>
          <p:cNvSpPr txBox="1"/>
          <p:nvPr>
            <p:ph type="title"/>
          </p:nvPr>
        </p:nvSpPr>
        <p:spPr>
          <a:xfrm>
            <a:off x="448125" y="1162800"/>
            <a:ext cx="2931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06"/>
          <p:cNvSpPr txBox="1"/>
          <p:nvPr>
            <p:ph idx="1" type="body"/>
          </p:nvPr>
        </p:nvSpPr>
        <p:spPr>
          <a:xfrm>
            <a:off x="492250" y="2337900"/>
            <a:ext cx="28374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4" name="Google Shape;894;p106"/>
          <p:cNvSpPr/>
          <p:nvPr>
            <p:ph idx="2" type="pic"/>
          </p:nvPr>
        </p:nvSpPr>
        <p:spPr>
          <a:xfrm>
            <a:off x="4552875" y="1245999"/>
            <a:ext cx="5313900" cy="4090800"/>
          </a:xfrm>
          <a:prstGeom prst="roundRect">
            <a:avLst>
              <a:gd fmla="val 514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_3_1_1">
    <p:bg>
      <p:bgPr>
        <a:solidFill>
          <a:schemeClr val="lt1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">
  <p:cSld name="TITLE_1_3_1_1_1_1">
    <p:bg>
      <p:bgPr>
        <a:solidFill>
          <a:schemeClr val="lt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08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00" name="Google Shape;90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08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2" name="Google Shape;902;p108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3" name="Google Shape;903;p10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2">
  <p:cSld name="TITLE_1_3_1_1_1_1_2">
    <p:bg>
      <p:bgPr>
        <a:solidFill>
          <a:schemeClr val="lt1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9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08" name="Google Shape;90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09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09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1" name="Google Shape;911;p10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">
  <p:cSld name="TITLE_1_3_1_1_1_1_1">
    <p:bg>
      <p:bgPr>
        <a:solidFill>
          <a:schemeClr val="lt1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10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6" name="Google Shape;91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10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8" name="Google Shape;918;p110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9" name="Google Shape;919;p11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">
  <p:cSld name="TITLE_1_3_1_1_1_1_1_1">
    <p:bg>
      <p:bgPr>
        <a:solidFill>
          <a:schemeClr val="l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1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22" name="Google Shape;922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11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4" name="Google Shape;924;p111"/>
          <p:cNvSpPr txBox="1"/>
          <p:nvPr>
            <p:ph idx="2" type="body"/>
          </p:nvPr>
        </p:nvSpPr>
        <p:spPr>
          <a:xfrm>
            <a:off x="4498450" y="1612975"/>
            <a:ext cx="231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925" name="Google Shape;92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0" y="4559116"/>
            <a:ext cx="8839196" cy="60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 1">
  <p:cSld name="TITLE_1_3_1_1_1_1_1_1_1">
    <p:bg>
      <p:bgPr>
        <a:solidFill>
          <a:schemeClr val="lt1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12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29" name="Google Shape;92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12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1" name="Google Shape;931;p112"/>
          <p:cNvSpPr txBox="1"/>
          <p:nvPr>
            <p:ph idx="2" type="body"/>
          </p:nvPr>
        </p:nvSpPr>
        <p:spPr>
          <a:xfrm>
            <a:off x="6969450" y="2889675"/>
            <a:ext cx="1817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932" name="Google Shape;932;p11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975" y="4231110"/>
            <a:ext cx="8636351" cy="1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>
            <p:ph type="title"/>
          </p:nvPr>
        </p:nvSpPr>
        <p:spPr>
          <a:xfrm>
            <a:off x="455012" y="405072"/>
            <a:ext cx="49767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subTitle"/>
          </p:nvPr>
        </p:nvSpPr>
        <p:spPr>
          <a:xfrm>
            <a:off x="469422" y="920220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78" name="Google Shape;78;p12"/>
          <p:cNvSpPr/>
          <p:nvPr>
            <p:ph idx="2" type="pic"/>
          </p:nvPr>
        </p:nvSpPr>
        <p:spPr>
          <a:xfrm>
            <a:off x="6015550" y="1406250"/>
            <a:ext cx="2556900" cy="31827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79" name="Google Shape;79;p12"/>
          <p:cNvSpPr txBox="1"/>
          <p:nvPr>
            <p:ph idx="3" type="body"/>
          </p:nvPr>
        </p:nvSpPr>
        <p:spPr>
          <a:xfrm>
            <a:off x="460160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4" type="body"/>
          </p:nvPr>
        </p:nvSpPr>
        <p:spPr>
          <a:xfrm>
            <a:off x="2971685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5" type="body"/>
          </p:nvPr>
        </p:nvSpPr>
        <p:spPr>
          <a:xfrm>
            <a:off x="460160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6" type="body"/>
          </p:nvPr>
        </p:nvSpPr>
        <p:spPr>
          <a:xfrm>
            <a:off x="2971685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  <p15:guide id="5" pos="287">
          <p15:clr>
            <a:srgbClr val="E46962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5" name="Google Shape;935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6" name="Google Shape;93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9" name="Google Shape;939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0" name="Google Shape;940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ight 4">
  <p:cSld name="SECTION_HEADER_5_3_2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3" name="Google Shape;943;p115"/>
          <p:cNvSpPr txBox="1"/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44" name="Google Shape;944;p115"/>
          <p:cNvSpPr txBox="1"/>
          <p:nvPr>
            <p:ph idx="2" type="title"/>
          </p:nvPr>
        </p:nvSpPr>
        <p:spPr>
          <a:xfrm>
            <a:off x="559125" y="1205325"/>
            <a:ext cx="28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5" name="Google Shape;945;p115"/>
          <p:cNvSpPr txBox="1"/>
          <p:nvPr>
            <p:ph idx="1" type="subTitle"/>
          </p:nvPr>
        </p:nvSpPr>
        <p:spPr>
          <a:xfrm>
            <a:off x="559125" y="1723325"/>
            <a:ext cx="324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946" name="Google Shape;946;p11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2">
  <p:cSld name="TITLE_1_1_1_3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69422" y="1063352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88" name="Google Shape;8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cxnSp>
        <p:nvCxnSpPr>
          <p:cNvPr id="90" name="Google Shape;90;p13"/>
          <p:cNvCxnSpPr/>
          <p:nvPr/>
        </p:nvCxnSpPr>
        <p:spPr>
          <a:xfrm>
            <a:off x="567975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3"/>
          <p:cNvCxnSpPr/>
          <p:nvPr/>
        </p:nvCxnSpPr>
        <p:spPr>
          <a:xfrm>
            <a:off x="567975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3"/>
          <p:cNvCxnSpPr/>
          <p:nvPr/>
        </p:nvCxnSpPr>
        <p:spPr>
          <a:xfrm>
            <a:off x="567975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3"/>
          <p:cNvCxnSpPr/>
          <p:nvPr/>
        </p:nvCxnSpPr>
        <p:spPr>
          <a:xfrm>
            <a:off x="3134742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/>
          <p:cNvCxnSpPr/>
          <p:nvPr/>
        </p:nvCxnSpPr>
        <p:spPr>
          <a:xfrm>
            <a:off x="3134742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3"/>
          <p:cNvCxnSpPr/>
          <p:nvPr/>
        </p:nvCxnSpPr>
        <p:spPr>
          <a:xfrm>
            <a:off x="3134742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3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4" type="body"/>
          </p:nvPr>
        </p:nvSpPr>
        <p:spPr>
          <a:xfrm>
            <a:off x="84940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5" type="body"/>
          </p:nvPr>
        </p:nvSpPr>
        <p:spPr>
          <a:xfrm>
            <a:off x="84940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6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7" type="body"/>
          </p:nvPr>
        </p:nvSpPr>
        <p:spPr>
          <a:xfrm>
            <a:off x="338345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8" type="body"/>
          </p:nvPr>
        </p:nvSpPr>
        <p:spPr>
          <a:xfrm>
            <a:off x="338345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_1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106" name="Google Shape;10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108" name="Google Shape;108;p14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4" type="body"/>
          </p:nvPr>
        </p:nvSpPr>
        <p:spPr>
          <a:xfrm>
            <a:off x="84940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5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6" type="body"/>
          </p:nvPr>
        </p:nvSpPr>
        <p:spPr>
          <a:xfrm>
            <a:off x="338345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4">
  <p:cSld name="TITLE_1_1_1_3_1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116" name="Google Shape;11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118" name="Google Shape;118;p15"/>
          <p:cNvSpPr txBox="1"/>
          <p:nvPr>
            <p:ph idx="3" type="body"/>
          </p:nvPr>
        </p:nvSpPr>
        <p:spPr>
          <a:xfrm>
            <a:off x="495300" y="1984700"/>
            <a:ext cx="2080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4" type="body"/>
          </p:nvPr>
        </p:nvSpPr>
        <p:spPr>
          <a:xfrm>
            <a:off x="495300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5" type="body"/>
          </p:nvPr>
        </p:nvSpPr>
        <p:spPr>
          <a:xfrm>
            <a:off x="3186075" y="1984700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6" type="body"/>
          </p:nvPr>
        </p:nvSpPr>
        <p:spPr>
          <a:xfrm>
            <a:off x="3186075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large)">
  <p:cSld name="TITLE_1_1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>
            <p:ph type="title"/>
          </p:nvPr>
        </p:nvSpPr>
        <p:spPr>
          <a:xfrm>
            <a:off x="460149" y="386550"/>
            <a:ext cx="61392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127" name="Google Shape;127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small)">
  <p:cSld name="TITLE_1_1_1_2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68" y="-768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460150" y="2283600"/>
            <a:ext cx="23118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adient">
  <p:cSld name="TITLE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TITLE_1_1_1_1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type="title"/>
          </p:nvPr>
        </p:nvSpPr>
        <p:spPr>
          <a:xfrm>
            <a:off x="1824150" y="1339200"/>
            <a:ext cx="54957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2">
  <p:cSld name="TITLE_1_1_1_1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5746775" y="257060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2" type="subTitle"/>
          </p:nvPr>
        </p:nvSpPr>
        <p:spPr>
          <a:xfrm>
            <a:off x="5746775" y="286305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with editable photo">
  <p:cSld name="TITLE_1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43151" y="13897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506101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3">
  <p:cSld name="TITLE_1_1_1_1_2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5709725" y="343557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2" type="subTitle"/>
          </p:nvPr>
        </p:nvSpPr>
        <p:spPr>
          <a:xfrm>
            <a:off x="5709725" y="372802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62" name="Google Shape;162;p21"/>
          <p:cNvSpPr/>
          <p:nvPr>
            <p:ph idx="3" type="pic"/>
          </p:nvPr>
        </p:nvSpPr>
        <p:spPr>
          <a:xfrm>
            <a:off x="5774600" y="2807375"/>
            <a:ext cx="602400" cy="60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3" name="Google Shape;163;p2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1">
  <p:cSld name="TITLE_1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>
            <p:ph idx="2" type="pic"/>
          </p:nvPr>
        </p:nvSpPr>
        <p:spPr>
          <a:xfrm>
            <a:off x="57150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167" name="Google Shape;167;p22"/>
          <p:cNvSpPr/>
          <p:nvPr>
            <p:ph idx="3" type="pic"/>
          </p:nvPr>
        </p:nvSpPr>
        <p:spPr>
          <a:xfrm>
            <a:off x="3318725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168" name="Google Shape;168;p22"/>
          <p:cNvSpPr/>
          <p:nvPr>
            <p:ph idx="4" type="pic"/>
          </p:nvPr>
        </p:nvSpPr>
        <p:spPr>
          <a:xfrm>
            <a:off x="606595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16011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5" type="subTitle"/>
          </p:nvPr>
        </p:nvSpPr>
        <p:spPr>
          <a:xfrm>
            <a:off x="43165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6" type="subTitle"/>
          </p:nvPr>
        </p:nvSpPr>
        <p:spPr>
          <a:xfrm>
            <a:off x="70659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7" type="body"/>
          </p:nvPr>
        </p:nvSpPr>
        <p:spPr>
          <a:xfrm>
            <a:off x="952500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 Light"/>
              <a:buChar char="○"/>
              <a:defRPr sz="10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8" type="body"/>
          </p:nvPr>
        </p:nvSpPr>
        <p:spPr>
          <a:xfrm>
            <a:off x="3663985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 Light"/>
              <a:buChar char="○"/>
              <a:defRPr sz="10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9" type="body"/>
          </p:nvPr>
        </p:nvSpPr>
        <p:spPr>
          <a:xfrm>
            <a:off x="6401213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 Light"/>
              <a:buChar char="○"/>
              <a:defRPr sz="10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5">
  <p:cSld name="TITLE_1_1_1_1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86" name="Google Shape;186;p23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4" type="body"/>
          </p:nvPr>
        </p:nvSpPr>
        <p:spPr>
          <a:xfrm>
            <a:off x="650655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189" name="Google Shape;189;p2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4">
  <p:cSld name="TITLE_1_1_1_1_1_2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2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3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490229" y="1337250"/>
            <a:ext cx="18408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2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02" name="Google Shape;202;p24"/>
          <p:cNvSpPr txBox="1"/>
          <p:nvPr>
            <p:ph idx="3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idx="4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04" name="Google Shape;204;p24"/>
          <p:cNvSpPr txBox="1"/>
          <p:nvPr/>
        </p:nvSpPr>
        <p:spPr>
          <a:xfrm>
            <a:off x="1234175" y="2049125"/>
            <a:ext cx="53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">
  <p:cSld name="TITLE_1_1_1_1_1_2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8" name="Google Shape;2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4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13" name="Google Shape;213;p25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14" name="Google Shape;214;p25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15" name="Google Shape;215;p25"/>
          <p:cNvSpPr txBox="1"/>
          <p:nvPr>
            <p:ph idx="4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cxnSp>
        <p:nvCxnSpPr>
          <p:cNvPr id="216" name="Google Shape;216;p25"/>
          <p:cNvCxnSpPr/>
          <p:nvPr/>
        </p:nvCxnSpPr>
        <p:spPr>
          <a:xfrm>
            <a:off x="2858450" y="2530400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5"/>
          <p:cNvCxnSpPr/>
          <p:nvPr/>
        </p:nvCxnSpPr>
        <p:spPr>
          <a:xfrm>
            <a:off x="285845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4874388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5"/>
          <p:cNvCxnSpPr/>
          <p:nvPr/>
        </p:nvCxnSpPr>
        <p:spPr>
          <a:xfrm>
            <a:off x="4874388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5"/>
          <p:cNvCxnSpPr/>
          <p:nvPr/>
        </p:nvCxnSpPr>
        <p:spPr>
          <a:xfrm>
            <a:off x="698201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5"/>
          <p:cNvCxnSpPr/>
          <p:nvPr/>
        </p:nvCxnSpPr>
        <p:spPr>
          <a:xfrm>
            <a:off x="6982010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 1">
  <p:cSld name="TITLE_1_1_1_1_1_2_1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4" name="Google Shape;22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2744150" y="2620625"/>
            <a:ext cx="2409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2" type="body"/>
          </p:nvPr>
        </p:nvSpPr>
        <p:spPr>
          <a:xfrm>
            <a:off x="5917100" y="2620625"/>
            <a:ext cx="2580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3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cxnSp>
        <p:nvCxnSpPr>
          <p:cNvPr id="230" name="Google Shape;230;p26"/>
          <p:cNvCxnSpPr/>
          <p:nvPr/>
        </p:nvCxnSpPr>
        <p:spPr>
          <a:xfrm>
            <a:off x="2919767" y="2530400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6"/>
          <p:cNvCxnSpPr/>
          <p:nvPr/>
        </p:nvCxnSpPr>
        <p:spPr>
          <a:xfrm>
            <a:off x="2919767" y="4315075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6"/>
          <p:cNvCxnSpPr/>
          <p:nvPr/>
        </p:nvCxnSpPr>
        <p:spPr>
          <a:xfrm>
            <a:off x="6053175" y="431507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6"/>
          <p:cNvCxnSpPr/>
          <p:nvPr/>
        </p:nvCxnSpPr>
        <p:spPr>
          <a:xfrm>
            <a:off x="6053175" y="254242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7">
  <p:cSld name="TITLE_1_1_1_1_1_2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3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77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8227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type="title"/>
          </p:nvPr>
        </p:nvSpPr>
        <p:spPr>
          <a:xfrm>
            <a:off x="2543623" y="731650"/>
            <a:ext cx="4926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2736667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>
            <p:ph idx="2" type="subTitle"/>
          </p:nvPr>
        </p:nvSpPr>
        <p:spPr>
          <a:xfrm>
            <a:off x="2746700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3" type="subTitle"/>
          </p:nvPr>
        </p:nvSpPr>
        <p:spPr>
          <a:xfrm>
            <a:off x="2541850" y="1299150"/>
            <a:ext cx="4778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ublic Sans ExtraLight"/>
              <a:buNone/>
              <a:defRPr sz="16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43" name="Google Shape;243;p27"/>
          <p:cNvSpPr/>
          <p:nvPr>
            <p:ph idx="4" type="pic"/>
          </p:nvPr>
        </p:nvSpPr>
        <p:spPr>
          <a:xfrm>
            <a:off x="-560525" y="571500"/>
            <a:ext cx="2687100" cy="4017600"/>
          </a:xfrm>
          <a:prstGeom prst="roundRect">
            <a:avLst>
              <a:gd fmla="val 6716" name="adj"/>
            </a:avLst>
          </a:prstGeom>
          <a:noFill/>
          <a:ln>
            <a:noFill/>
          </a:ln>
        </p:spPr>
      </p:sp>
      <p:sp>
        <p:nvSpPr>
          <p:cNvPr id="244" name="Google Shape;244;p27"/>
          <p:cNvSpPr txBox="1"/>
          <p:nvPr>
            <p:ph idx="5" type="body"/>
          </p:nvPr>
        </p:nvSpPr>
        <p:spPr>
          <a:xfrm>
            <a:off x="48307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45" name="Google Shape;245;p27"/>
          <p:cNvSpPr txBox="1"/>
          <p:nvPr>
            <p:ph idx="6" type="subTitle"/>
          </p:nvPr>
        </p:nvSpPr>
        <p:spPr>
          <a:xfrm>
            <a:off x="48407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46" name="Google Shape;246;p27"/>
          <p:cNvSpPr txBox="1"/>
          <p:nvPr>
            <p:ph idx="7" type="body"/>
          </p:nvPr>
        </p:nvSpPr>
        <p:spPr>
          <a:xfrm>
            <a:off x="68420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47" name="Google Shape;247;p27"/>
          <p:cNvSpPr txBox="1"/>
          <p:nvPr>
            <p:ph idx="8" type="subTitle"/>
          </p:nvPr>
        </p:nvSpPr>
        <p:spPr>
          <a:xfrm>
            <a:off x="68520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248" name="Google Shape;248;p27"/>
          <p:cNvSpPr/>
          <p:nvPr>
            <p:ph idx="9" type="pic"/>
          </p:nvPr>
        </p:nvSpPr>
        <p:spPr>
          <a:xfrm>
            <a:off x="28644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9" name="Google Shape;249;p27"/>
          <p:cNvSpPr/>
          <p:nvPr>
            <p:ph idx="13" type="pic"/>
          </p:nvPr>
        </p:nvSpPr>
        <p:spPr>
          <a:xfrm>
            <a:off x="4949925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0" name="Google Shape;250;p27"/>
          <p:cNvSpPr/>
          <p:nvPr>
            <p:ph idx="14" type="pic"/>
          </p:nvPr>
        </p:nvSpPr>
        <p:spPr>
          <a:xfrm>
            <a:off x="69451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2">
  <p:cSld name="TITLE_1_1_1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/>
          <p:nvPr>
            <p:ph idx="2" type="pic"/>
          </p:nvPr>
        </p:nvSpPr>
        <p:spPr>
          <a:xfrm>
            <a:off x="1465175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254" name="Google Shape;254;p28"/>
          <p:cNvSpPr/>
          <p:nvPr>
            <p:ph idx="3" type="pic"/>
          </p:nvPr>
        </p:nvSpPr>
        <p:spPr>
          <a:xfrm>
            <a:off x="5329750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255" name="Google Shape;255;p28"/>
          <p:cNvSpPr/>
          <p:nvPr/>
        </p:nvSpPr>
        <p:spPr>
          <a:xfrm>
            <a:off x="28812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67697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">
  <p:cSld name="TITLE_1_1_1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9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64" name="Google Shape;264;p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_1">
  <p:cSld name="TITLE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>
            <p:ph idx="2" type="pic"/>
          </p:nvPr>
        </p:nvSpPr>
        <p:spPr>
          <a:xfrm>
            <a:off x="950" y="-6275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7" name="Google Shape;2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/>
          <p:nvPr/>
        </p:nvSpPr>
        <p:spPr>
          <a:xfrm>
            <a:off x="572450" y="1307175"/>
            <a:ext cx="2817300" cy="2767200"/>
          </a:xfrm>
          <a:prstGeom prst="roundRect">
            <a:avLst>
              <a:gd fmla="val 797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  with editable photo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4538250" y="1180450"/>
            <a:ext cx="48507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462225" y="1507100"/>
            <a:ext cx="33198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80750" y="11611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3" type="body"/>
          </p:nvPr>
        </p:nvSpPr>
        <p:spPr>
          <a:xfrm>
            <a:off x="543700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9">
  <p:cSld name="TITLE_1_1_1_1_1_1_1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>
            <p:ph type="title"/>
          </p:nvPr>
        </p:nvSpPr>
        <p:spPr>
          <a:xfrm>
            <a:off x="448125" y="1162800"/>
            <a:ext cx="2931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492250" y="2337900"/>
            <a:ext cx="28374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76" name="Google Shape;276;p31"/>
          <p:cNvSpPr/>
          <p:nvPr>
            <p:ph idx="2" type="pic"/>
          </p:nvPr>
        </p:nvSpPr>
        <p:spPr>
          <a:xfrm>
            <a:off x="4552875" y="1245999"/>
            <a:ext cx="5313900" cy="4090800"/>
          </a:xfrm>
          <a:prstGeom prst="roundRect">
            <a:avLst>
              <a:gd fmla="val 514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_3_1_1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">
  <p:cSld name="TITLE_1_3_1_1_1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2" name="Google Shape;2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84" name="Google Shape;284;p33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85" name="Google Shape;285;p3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2">
  <p:cSld name="TITLE_1_3_1_1_1_1_2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92" name="Google Shape;292;p34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293" name="Google Shape;293;p3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">
  <p:cSld name="TITLE_1_3_1_1_1_1_1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01" name="Google Shape;301;p3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">
  <p:cSld name="TITLE_1_3_1_1_1_1_1_1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4" name="Google Shape;30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body"/>
          </p:nvPr>
        </p:nvSpPr>
        <p:spPr>
          <a:xfrm>
            <a:off x="4498450" y="1612975"/>
            <a:ext cx="231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0" y="4559116"/>
            <a:ext cx="8839196" cy="60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 1">
  <p:cSld name="TITLE_1_3_1_1_1_1_1_1_1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2" name="Google Shape;3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●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○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ublic Sans Light"/>
              <a:buChar char="■"/>
              <a:defRPr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14" name="Google Shape;314;p37"/>
          <p:cNvSpPr txBox="1"/>
          <p:nvPr>
            <p:ph idx="2" type="body"/>
          </p:nvPr>
        </p:nvSpPr>
        <p:spPr>
          <a:xfrm>
            <a:off x="6969450" y="2889675"/>
            <a:ext cx="1817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315" name="Google Shape;315;p3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with editable photo">
  <p:cSld name="TITLE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322" name="Google Shape;322;p39"/>
          <p:cNvSpPr/>
          <p:nvPr>
            <p:ph idx="2" type="pic"/>
          </p:nvPr>
        </p:nvSpPr>
        <p:spPr>
          <a:xfrm>
            <a:off x="5172200" y="-274550"/>
            <a:ext cx="44829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323" name="Google Shape;323;p39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with editable photo">
  <p:cSld name="TITLE_1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443151" y="13897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29" name="Google Shape;329;p40"/>
          <p:cNvSpPr txBox="1"/>
          <p:nvPr>
            <p:ph idx="2" type="body"/>
          </p:nvPr>
        </p:nvSpPr>
        <p:spPr>
          <a:xfrm>
            <a:off x="506101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  with editable photo">
  <p:cSld name="TITLE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1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333" name="Google Shape;333;p41"/>
          <p:cNvSpPr/>
          <p:nvPr>
            <p:ph idx="2" type="pic"/>
          </p:nvPr>
        </p:nvSpPr>
        <p:spPr>
          <a:xfrm>
            <a:off x="4538250" y="1180450"/>
            <a:ext cx="48507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334" name="Google Shape;334;p41"/>
          <p:cNvSpPr txBox="1"/>
          <p:nvPr>
            <p:ph type="title"/>
          </p:nvPr>
        </p:nvSpPr>
        <p:spPr>
          <a:xfrm>
            <a:off x="462225" y="1507100"/>
            <a:ext cx="33198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480750" y="11611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36" name="Google Shape;336;p41"/>
          <p:cNvSpPr txBox="1"/>
          <p:nvPr>
            <p:ph idx="3" type="body"/>
          </p:nvPr>
        </p:nvSpPr>
        <p:spPr>
          <a:xfrm>
            <a:off x="543700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337" name="Google Shape;33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ey">
  <p:cSld name="TITLE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B7B7B7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ey">
  <p:cSld name="TITLE_1_1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TITLE_1_1_1_5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TITLE_1_1_1_5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">
  <p:cSld name="TITLE_1_1_1_5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>
            <p:ph type="title"/>
          </p:nvPr>
        </p:nvSpPr>
        <p:spPr>
          <a:xfrm>
            <a:off x="2782350" y="1973575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2">
  <p:cSld name="TITLE_1_1_1_4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 txBox="1"/>
          <p:nvPr>
            <p:ph type="title"/>
          </p:nvPr>
        </p:nvSpPr>
        <p:spPr>
          <a:xfrm>
            <a:off x="455005" y="405075"/>
            <a:ext cx="31326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46"/>
          <p:cNvSpPr txBox="1"/>
          <p:nvPr>
            <p:ph idx="1" type="subTitle"/>
          </p:nvPr>
        </p:nvSpPr>
        <p:spPr>
          <a:xfrm>
            <a:off x="469424" y="1490700"/>
            <a:ext cx="3238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359" name="Google Shape;359;p46"/>
          <p:cNvSpPr/>
          <p:nvPr>
            <p:ph idx="2" type="pic"/>
          </p:nvPr>
        </p:nvSpPr>
        <p:spPr>
          <a:xfrm>
            <a:off x="571500" y="265972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0" name="Google Shape;360;p46"/>
          <p:cNvSpPr/>
          <p:nvPr>
            <p:ph idx="3" type="pic"/>
          </p:nvPr>
        </p:nvSpPr>
        <p:spPr>
          <a:xfrm>
            <a:off x="2607750" y="2659725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1" name="Google Shape;361;p46"/>
          <p:cNvSpPr/>
          <p:nvPr>
            <p:ph idx="4" type="pic"/>
          </p:nvPr>
        </p:nvSpPr>
        <p:spPr>
          <a:xfrm>
            <a:off x="4644000" y="-447425"/>
            <a:ext cx="3928500" cy="58866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2" name="Google Shape;36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1">
  <p:cSld name="TITLE_1_1_1_4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7"/>
          <p:cNvSpPr/>
          <p:nvPr>
            <p:ph idx="2" type="pic"/>
          </p:nvPr>
        </p:nvSpPr>
        <p:spPr>
          <a:xfrm>
            <a:off x="571500" y="-30707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6" name="Google Shape;366;p47"/>
          <p:cNvSpPr/>
          <p:nvPr>
            <p:ph idx="3" type="pic"/>
          </p:nvPr>
        </p:nvSpPr>
        <p:spPr>
          <a:xfrm>
            <a:off x="26269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7" name="Google Shape;367;p47"/>
          <p:cNvSpPr/>
          <p:nvPr>
            <p:ph idx="4" type="pic"/>
          </p:nvPr>
        </p:nvSpPr>
        <p:spPr>
          <a:xfrm>
            <a:off x="46823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8" name="Google Shape;368;p47"/>
          <p:cNvSpPr/>
          <p:nvPr>
            <p:ph idx="5" type="pic"/>
          </p:nvPr>
        </p:nvSpPr>
        <p:spPr>
          <a:xfrm>
            <a:off x="6737700" y="1634425"/>
            <a:ext cx="1835700" cy="3749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69" name="Google Shape;369;p47"/>
          <p:cNvSpPr/>
          <p:nvPr>
            <p:ph idx="6" type="pic"/>
          </p:nvPr>
        </p:nvSpPr>
        <p:spPr>
          <a:xfrm>
            <a:off x="-339950" y="2711300"/>
            <a:ext cx="68580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370" name="Google Shape;37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1_1_1_4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478675" y="1040425"/>
            <a:ext cx="5319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ublic Sans ExtraLight"/>
              <a:buNone/>
              <a:defRPr sz="28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8"/>
          <p:cNvSpPr txBox="1"/>
          <p:nvPr>
            <p:ph idx="1" type="subTitle"/>
          </p:nvPr>
        </p:nvSpPr>
        <p:spPr>
          <a:xfrm>
            <a:off x="469400" y="1528528"/>
            <a:ext cx="5866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ublic Sans ExtraLight"/>
              <a:buNone/>
              <a:defRPr sz="16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4" name="Google Shape;374;p48"/>
          <p:cNvCxnSpPr/>
          <p:nvPr/>
        </p:nvCxnSpPr>
        <p:spPr>
          <a:xfrm>
            <a:off x="-8375" y="3358340"/>
            <a:ext cx="9165600" cy="0"/>
          </a:xfrm>
          <a:prstGeom prst="straightConnector1">
            <a:avLst/>
          </a:prstGeom>
          <a:noFill/>
          <a:ln cap="flat" cmpd="sng" w="9525">
            <a:solidFill>
              <a:srgbClr val="0020B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8"/>
          <p:cNvSpPr txBox="1"/>
          <p:nvPr>
            <p:ph idx="2" type="subTitle"/>
          </p:nvPr>
        </p:nvSpPr>
        <p:spPr>
          <a:xfrm>
            <a:off x="573422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76" name="Google Shape;376;p48"/>
          <p:cNvSpPr txBox="1"/>
          <p:nvPr>
            <p:ph idx="3" type="subTitle"/>
          </p:nvPr>
        </p:nvSpPr>
        <p:spPr>
          <a:xfrm>
            <a:off x="21211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77" name="Google Shape;377;p48"/>
          <p:cNvSpPr txBox="1"/>
          <p:nvPr>
            <p:ph idx="4" type="subTitle"/>
          </p:nvPr>
        </p:nvSpPr>
        <p:spPr>
          <a:xfrm>
            <a:off x="51569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78" name="Google Shape;378;p48"/>
          <p:cNvSpPr txBox="1"/>
          <p:nvPr>
            <p:ph idx="5" type="subTitle"/>
          </p:nvPr>
        </p:nvSpPr>
        <p:spPr>
          <a:xfrm>
            <a:off x="3620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79" name="Google Shape;379;p48"/>
          <p:cNvSpPr txBox="1"/>
          <p:nvPr>
            <p:ph idx="6" type="subTitle"/>
          </p:nvPr>
        </p:nvSpPr>
        <p:spPr>
          <a:xfrm>
            <a:off x="6693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80" name="Google Shape;380;p48"/>
          <p:cNvSpPr txBox="1"/>
          <p:nvPr>
            <p:ph idx="7" type="subTitle"/>
          </p:nvPr>
        </p:nvSpPr>
        <p:spPr>
          <a:xfrm>
            <a:off x="589900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48"/>
          <p:cNvSpPr txBox="1"/>
          <p:nvPr>
            <p:ph idx="8" type="subTitle"/>
          </p:nvPr>
        </p:nvSpPr>
        <p:spPr>
          <a:xfrm>
            <a:off x="3646123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8"/>
          <p:cNvSpPr txBox="1"/>
          <p:nvPr>
            <p:ph idx="9" type="subTitle"/>
          </p:nvPr>
        </p:nvSpPr>
        <p:spPr>
          <a:xfrm>
            <a:off x="6702349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8"/>
          <p:cNvSpPr txBox="1"/>
          <p:nvPr>
            <p:ph idx="13" type="subTitle"/>
          </p:nvPr>
        </p:nvSpPr>
        <p:spPr>
          <a:xfrm>
            <a:off x="21211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8"/>
          <p:cNvSpPr txBox="1"/>
          <p:nvPr>
            <p:ph idx="14" type="subTitle"/>
          </p:nvPr>
        </p:nvSpPr>
        <p:spPr>
          <a:xfrm>
            <a:off x="51569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975" y="4231110"/>
            <a:ext cx="8636351" cy="1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>
            <p:ph type="title"/>
          </p:nvPr>
        </p:nvSpPr>
        <p:spPr>
          <a:xfrm>
            <a:off x="455012" y="405072"/>
            <a:ext cx="49767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9"/>
          <p:cNvSpPr txBox="1"/>
          <p:nvPr>
            <p:ph idx="1" type="subTitle"/>
          </p:nvPr>
        </p:nvSpPr>
        <p:spPr>
          <a:xfrm>
            <a:off x="469422" y="920220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391" name="Google Shape;391;p49"/>
          <p:cNvSpPr/>
          <p:nvPr>
            <p:ph idx="2" type="pic"/>
          </p:nvPr>
        </p:nvSpPr>
        <p:spPr>
          <a:xfrm>
            <a:off x="6015550" y="1406250"/>
            <a:ext cx="2556900" cy="31827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392" name="Google Shape;392;p49"/>
          <p:cNvSpPr txBox="1"/>
          <p:nvPr>
            <p:ph idx="3" type="body"/>
          </p:nvPr>
        </p:nvSpPr>
        <p:spPr>
          <a:xfrm>
            <a:off x="460160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93" name="Google Shape;393;p49"/>
          <p:cNvSpPr txBox="1"/>
          <p:nvPr>
            <p:ph idx="4" type="body"/>
          </p:nvPr>
        </p:nvSpPr>
        <p:spPr>
          <a:xfrm>
            <a:off x="2971685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94" name="Google Shape;394;p49"/>
          <p:cNvSpPr txBox="1"/>
          <p:nvPr>
            <p:ph idx="5" type="body"/>
          </p:nvPr>
        </p:nvSpPr>
        <p:spPr>
          <a:xfrm>
            <a:off x="460160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395" name="Google Shape;395;p49"/>
          <p:cNvSpPr txBox="1"/>
          <p:nvPr>
            <p:ph idx="6" type="body"/>
          </p:nvPr>
        </p:nvSpPr>
        <p:spPr>
          <a:xfrm>
            <a:off x="2971685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  <p15:guide id="5" pos="287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2">
  <p:cSld name="TITLE_1_1_1_3_1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0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0"/>
          <p:cNvSpPr txBox="1"/>
          <p:nvPr>
            <p:ph idx="1" type="subTitle"/>
          </p:nvPr>
        </p:nvSpPr>
        <p:spPr>
          <a:xfrm>
            <a:off x="469422" y="1063352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402" name="Google Shape;40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cxnSp>
        <p:nvCxnSpPr>
          <p:cNvPr id="404" name="Google Shape;404;p50"/>
          <p:cNvCxnSpPr/>
          <p:nvPr/>
        </p:nvCxnSpPr>
        <p:spPr>
          <a:xfrm>
            <a:off x="567975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0"/>
          <p:cNvCxnSpPr/>
          <p:nvPr/>
        </p:nvCxnSpPr>
        <p:spPr>
          <a:xfrm>
            <a:off x="567975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0"/>
          <p:cNvCxnSpPr/>
          <p:nvPr/>
        </p:nvCxnSpPr>
        <p:spPr>
          <a:xfrm>
            <a:off x="567975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0"/>
          <p:cNvCxnSpPr/>
          <p:nvPr/>
        </p:nvCxnSpPr>
        <p:spPr>
          <a:xfrm>
            <a:off x="3134742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0"/>
          <p:cNvCxnSpPr/>
          <p:nvPr/>
        </p:nvCxnSpPr>
        <p:spPr>
          <a:xfrm>
            <a:off x="3134742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50"/>
          <p:cNvCxnSpPr/>
          <p:nvPr/>
        </p:nvCxnSpPr>
        <p:spPr>
          <a:xfrm>
            <a:off x="3134742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0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1" name="Google Shape;411;p50"/>
          <p:cNvSpPr txBox="1"/>
          <p:nvPr>
            <p:ph idx="4" type="body"/>
          </p:nvPr>
        </p:nvSpPr>
        <p:spPr>
          <a:xfrm>
            <a:off x="84940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50"/>
          <p:cNvSpPr txBox="1"/>
          <p:nvPr>
            <p:ph idx="5" type="body"/>
          </p:nvPr>
        </p:nvSpPr>
        <p:spPr>
          <a:xfrm>
            <a:off x="84940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3" name="Google Shape;413;p50"/>
          <p:cNvSpPr txBox="1"/>
          <p:nvPr>
            <p:ph idx="6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4" name="Google Shape;414;p50"/>
          <p:cNvSpPr txBox="1"/>
          <p:nvPr>
            <p:ph idx="7" type="body"/>
          </p:nvPr>
        </p:nvSpPr>
        <p:spPr>
          <a:xfrm>
            <a:off x="338345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5" name="Google Shape;415;p50"/>
          <p:cNvSpPr txBox="1"/>
          <p:nvPr>
            <p:ph idx="8" type="body"/>
          </p:nvPr>
        </p:nvSpPr>
        <p:spPr>
          <a:xfrm>
            <a:off x="338345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_1_1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1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420" name="Google Shape;42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422" name="Google Shape;422;p51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51"/>
          <p:cNvSpPr txBox="1"/>
          <p:nvPr>
            <p:ph idx="4" type="body"/>
          </p:nvPr>
        </p:nvSpPr>
        <p:spPr>
          <a:xfrm>
            <a:off x="84940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5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6" type="body"/>
          </p:nvPr>
        </p:nvSpPr>
        <p:spPr>
          <a:xfrm>
            <a:off x="338345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26" name="Google Shape;4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TITLE_1_1_1_5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4">
  <p:cSld name="TITLE_1_1_1_3_1_1_1"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2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430" name="Google Shape;43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432" name="Google Shape;432;p52"/>
          <p:cNvSpPr txBox="1"/>
          <p:nvPr>
            <p:ph idx="3" type="body"/>
          </p:nvPr>
        </p:nvSpPr>
        <p:spPr>
          <a:xfrm>
            <a:off x="495300" y="1984700"/>
            <a:ext cx="2080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52"/>
          <p:cNvSpPr txBox="1"/>
          <p:nvPr>
            <p:ph idx="4" type="body"/>
          </p:nvPr>
        </p:nvSpPr>
        <p:spPr>
          <a:xfrm>
            <a:off x="495300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 txBox="1"/>
          <p:nvPr>
            <p:ph idx="5" type="body"/>
          </p:nvPr>
        </p:nvSpPr>
        <p:spPr>
          <a:xfrm>
            <a:off x="3186075" y="1984700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52"/>
          <p:cNvSpPr txBox="1"/>
          <p:nvPr>
            <p:ph idx="6" type="body"/>
          </p:nvPr>
        </p:nvSpPr>
        <p:spPr>
          <a:xfrm>
            <a:off x="3186075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6" name="Google Shape;4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large)">
  <p:cSld name="TITLE_1_1_1_2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3"/>
          <p:cNvSpPr txBox="1"/>
          <p:nvPr>
            <p:ph type="title"/>
          </p:nvPr>
        </p:nvSpPr>
        <p:spPr>
          <a:xfrm>
            <a:off x="460149" y="386550"/>
            <a:ext cx="61392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441" name="Google Shape;44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small)">
  <p:cSld name="TITLE_1_1_1_2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68" y="-768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4"/>
          <p:cNvSpPr txBox="1"/>
          <p:nvPr>
            <p:ph type="title"/>
          </p:nvPr>
        </p:nvSpPr>
        <p:spPr>
          <a:xfrm>
            <a:off x="460150" y="2283600"/>
            <a:ext cx="23118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446" name="Google Shape;44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adient">
  <p:cSld name="TITLE_1_1_1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TITLE_1_1_1_1_2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6"/>
          <p:cNvSpPr txBox="1"/>
          <p:nvPr>
            <p:ph type="title"/>
          </p:nvPr>
        </p:nvSpPr>
        <p:spPr>
          <a:xfrm>
            <a:off x="1824150" y="1339200"/>
            <a:ext cx="54957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2">
  <p:cSld name="TITLE_1_1_1_1_2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7"/>
          <p:cNvSpPr txBox="1"/>
          <p:nvPr>
            <p:ph idx="1" type="subTitle"/>
          </p:nvPr>
        </p:nvSpPr>
        <p:spPr>
          <a:xfrm>
            <a:off x="5746775" y="257060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460" name="Google Shape;460;p57"/>
          <p:cNvSpPr txBox="1"/>
          <p:nvPr>
            <p:ph idx="2" type="subTitle"/>
          </p:nvPr>
        </p:nvSpPr>
        <p:spPr>
          <a:xfrm>
            <a:off x="5746775" y="286305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461" name="Google Shape;461;p57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3">
  <p:cSld name="TITLE_1_1_1_1_2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8"/>
          <p:cNvSpPr txBox="1"/>
          <p:nvPr>
            <p:ph idx="1" type="subTitle"/>
          </p:nvPr>
        </p:nvSpPr>
        <p:spPr>
          <a:xfrm>
            <a:off x="5709725" y="343557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468" name="Google Shape;468;p58"/>
          <p:cNvSpPr txBox="1"/>
          <p:nvPr>
            <p:ph idx="2" type="subTitle"/>
          </p:nvPr>
        </p:nvSpPr>
        <p:spPr>
          <a:xfrm>
            <a:off x="5709725" y="372802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469" name="Google Shape;469;p58"/>
          <p:cNvSpPr/>
          <p:nvPr>
            <p:ph idx="3" type="pic"/>
          </p:nvPr>
        </p:nvSpPr>
        <p:spPr>
          <a:xfrm>
            <a:off x="5774600" y="2807375"/>
            <a:ext cx="602400" cy="60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0" name="Google Shape;47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1">
  <p:cSld name="TITLE_1_1_1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9"/>
          <p:cNvSpPr/>
          <p:nvPr>
            <p:ph idx="2" type="pic"/>
          </p:nvPr>
        </p:nvSpPr>
        <p:spPr>
          <a:xfrm>
            <a:off x="57150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474" name="Google Shape;474;p59"/>
          <p:cNvSpPr/>
          <p:nvPr>
            <p:ph idx="3" type="pic"/>
          </p:nvPr>
        </p:nvSpPr>
        <p:spPr>
          <a:xfrm>
            <a:off x="3318725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475" name="Google Shape;475;p59"/>
          <p:cNvSpPr/>
          <p:nvPr>
            <p:ph idx="4" type="pic"/>
          </p:nvPr>
        </p:nvSpPr>
        <p:spPr>
          <a:xfrm>
            <a:off x="606595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476" name="Google Shape;476;p59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59"/>
          <p:cNvSpPr txBox="1"/>
          <p:nvPr>
            <p:ph idx="1" type="subTitle"/>
          </p:nvPr>
        </p:nvSpPr>
        <p:spPr>
          <a:xfrm>
            <a:off x="16011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9"/>
          <p:cNvSpPr txBox="1"/>
          <p:nvPr>
            <p:ph idx="5" type="subTitle"/>
          </p:nvPr>
        </p:nvSpPr>
        <p:spPr>
          <a:xfrm>
            <a:off x="43165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9"/>
          <p:cNvSpPr txBox="1"/>
          <p:nvPr>
            <p:ph idx="6" type="subTitle"/>
          </p:nvPr>
        </p:nvSpPr>
        <p:spPr>
          <a:xfrm>
            <a:off x="70659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9"/>
          <p:cNvSpPr txBox="1"/>
          <p:nvPr>
            <p:ph idx="7" type="body"/>
          </p:nvPr>
        </p:nvSpPr>
        <p:spPr>
          <a:xfrm>
            <a:off x="952500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1" name="Google Shape;481;p59"/>
          <p:cNvSpPr txBox="1"/>
          <p:nvPr>
            <p:ph idx="8" type="body"/>
          </p:nvPr>
        </p:nvSpPr>
        <p:spPr>
          <a:xfrm>
            <a:off x="3663985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2" name="Google Shape;482;p59"/>
          <p:cNvSpPr txBox="1"/>
          <p:nvPr>
            <p:ph idx="9" type="body"/>
          </p:nvPr>
        </p:nvSpPr>
        <p:spPr>
          <a:xfrm>
            <a:off x="6401213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5">
  <p:cSld name="TITLE_1_1_1_1_1_2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0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0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0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0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0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60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4" name="Google Shape;494;p60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5" name="Google Shape;495;p60"/>
          <p:cNvSpPr txBox="1"/>
          <p:nvPr>
            <p:ph idx="4" type="body"/>
          </p:nvPr>
        </p:nvSpPr>
        <p:spPr>
          <a:xfrm>
            <a:off x="650655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6" name="Google Shape;49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4">
  <p:cSld name="TITLE_1_1_1_1_1_2_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2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3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1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3" name="Google Shape;5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1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1"/>
          <p:cNvSpPr txBox="1"/>
          <p:nvPr>
            <p:ph idx="1" type="body"/>
          </p:nvPr>
        </p:nvSpPr>
        <p:spPr>
          <a:xfrm>
            <a:off x="490229" y="1337250"/>
            <a:ext cx="18408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61"/>
          <p:cNvSpPr txBox="1"/>
          <p:nvPr>
            <p:ph idx="2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9" name="Google Shape;509;p61"/>
          <p:cNvSpPr txBox="1"/>
          <p:nvPr>
            <p:ph idx="3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0" name="Google Shape;510;p61"/>
          <p:cNvSpPr txBox="1"/>
          <p:nvPr>
            <p:ph idx="4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1" name="Google Shape;511;p61"/>
          <p:cNvSpPr txBox="1"/>
          <p:nvPr/>
        </p:nvSpPr>
        <p:spPr>
          <a:xfrm>
            <a:off x="1234175" y="2049125"/>
            <a:ext cx="53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TITLE_1_1_1_5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">
  <p:cSld name="TITLE_1_1_1_1_1_2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5" name="Google Shape;515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4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2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0" name="Google Shape;520;p62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1" name="Google Shape;521;p62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2" name="Google Shape;522;p62"/>
          <p:cNvSpPr txBox="1"/>
          <p:nvPr>
            <p:ph idx="4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23" name="Google Shape;523;p62"/>
          <p:cNvCxnSpPr/>
          <p:nvPr/>
        </p:nvCxnSpPr>
        <p:spPr>
          <a:xfrm>
            <a:off x="2858450" y="2530400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62"/>
          <p:cNvCxnSpPr/>
          <p:nvPr/>
        </p:nvCxnSpPr>
        <p:spPr>
          <a:xfrm>
            <a:off x="285845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62"/>
          <p:cNvCxnSpPr/>
          <p:nvPr/>
        </p:nvCxnSpPr>
        <p:spPr>
          <a:xfrm>
            <a:off x="4874388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62"/>
          <p:cNvCxnSpPr/>
          <p:nvPr/>
        </p:nvCxnSpPr>
        <p:spPr>
          <a:xfrm>
            <a:off x="4874388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62"/>
          <p:cNvCxnSpPr/>
          <p:nvPr/>
        </p:nvCxnSpPr>
        <p:spPr>
          <a:xfrm>
            <a:off x="698201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2"/>
          <p:cNvCxnSpPr/>
          <p:nvPr/>
        </p:nvCxnSpPr>
        <p:spPr>
          <a:xfrm>
            <a:off x="6982010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 1">
  <p:cSld name="TITLE_1_1_1_1_1_2_1_2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2" name="Google Shape;53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3"/>
          <p:cNvSpPr txBox="1"/>
          <p:nvPr>
            <p:ph idx="1" type="body"/>
          </p:nvPr>
        </p:nvSpPr>
        <p:spPr>
          <a:xfrm>
            <a:off x="2744150" y="2620625"/>
            <a:ext cx="2409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6" name="Google Shape;536;p63"/>
          <p:cNvSpPr txBox="1"/>
          <p:nvPr>
            <p:ph idx="2" type="body"/>
          </p:nvPr>
        </p:nvSpPr>
        <p:spPr>
          <a:xfrm>
            <a:off x="5917100" y="2620625"/>
            <a:ext cx="2580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7" name="Google Shape;537;p63"/>
          <p:cNvSpPr txBox="1"/>
          <p:nvPr>
            <p:ph idx="3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38" name="Google Shape;538;p63"/>
          <p:cNvCxnSpPr/>
          <p:nvPr/>
        </p:nvCxnSpPr>
        <p:spPr>
          <a:xfrm>
            <a:off x="2919767" y="2530400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63"/>
          <p:cNvCxnSpPr/>
          <p:nvPr/>
        </p:nvCxnSpPr>
        <p:spPr>
          <a:xfrm>
            <a:off x="2919767" y="4315075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63"/>
          <p:cNvCxnSpPr/>
          <p:nvPr/>
        </p:nvCxnSpPr>
        <p:spPr>
          <a:xfrm>
            <a:off x="6053175" y="431507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63"/>
          <p:cNvCxnSpPr/>
          <p:nvPr/>
        </p:nvCxnSpPr>
        <p:spPr>
          <a:xfrm>
            <a:off x="6053175" y="254242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7">
  <p:cSld name="TITLE_1_1_1_1_1_2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3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77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8227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4"/>
          <p:cNvSpPr txBox="1"/>
          <p:nvPr>
            <p:ph type="title"/>
          </p:nvPr>
        </p:nvSpPr>
        <p:spPr>
          <a:xfrm>
            <a:off x="2543623" y="731650"/>
            <a:ext cx="4926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64"/>
          <p:cNvSpPr txBox="1"/>
          <p:nvPr>
            <p:ph idx="1" type="body"/>
          </p:nvPr>
        </p:nvSpPr>
        <p:spPr>
          <a:xfrm>
            <a:off x="2736667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549" name="Google Shape;5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4"/>
          <p:cNvSpPr txBox="1"/>
          <p:nvPr>
            <p:ph idx="2" type="subTitle"/>
          </p:nvPr>
        </p:nvSpPr>
        <p:spPr>
          <a:xfrm>
            <a:off x="2746700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51" name="Google Shape;551;p64"/>
          <p:cNvSpPr txBox="1"/>
          <p:nvPr>
            <p:ph idx="3" type="subTitle"/>
          </p:nvPr>
        </p:nvSpPr>
        <p:spPr>
          <a:xfrm>
            <a:off x="2541850" y="1299150"/>
            <a:ext cx="4778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ublic Sans ExtraLight"/>
              <a:buNone/>
              <a:defRPr sz="16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52" name="Google Shape;552;p64"/>
          <p:cNvSpPr/>
          <p:nvPr>
            <p:ph idx="4" type="pic"/>
          </p:nvPr>
        </p:nvSpPr>
        <p:spPr>
          <a:xfrm>
            <a:off x="-560525" y="571500"/>
            <a:ext cx="2687100" cy="4017600"/>
          </a:xfrm>
          <a:prstGeom prst="roundRect">
            <a:avLst>
              <a:gd fmla="val 6716" name="adj"/>
            </a:avLst>
          </a:prstGeom>
          <a:noFill/>
          <a:ln>
            <a:noFill/>
          </a:ln>
        </p:spPr>
      </p:sp>
      <p:sp>
        <p:nvSpPr>
          <p:cNvPr id="553" name="Google Shape;553;p64"/>
          <p:cNvSpPr txBox="1"/>
          <p:nvPr>
            <p:ph idx="5" type="body"/>
          </p:nvPr>
        </p:nvSpPr>
        <p:spPr>
          <a:xfrm>
            <a:off x="48307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554" name="Google Shape;554;p64"/>
          <p:cNvSpPr txBox="1"/>
          <p:nvPr>
            <p:ph idx="6" type="subTitle"/>
          </p:nvPr>
        </p:nvSpPr>
        <p:spPr>
          <a:xfrm>
            <a:off x="48407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55" name="Google Shape;555;p64"/>
          <p:cNvSpPr txBox="1"/>
          <p:nvPr>
            <p:ph idx="7" type="body"/>
          </p:nvPr>
        </p:nvSpPr>
        <p:spPr>
          <a:xfrm>
            <a:off x="68420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556" name="Google Shape;556;p64"/>
          <p:cNvSpPr txBox="1"/>
          <p:nvPr>
            <p:ph idx="8" type="subTitle"/>
          </p:nvPr>
        </p:nvSpPr>
        <p:spPr>
          <a:xfrm>
            <a:off x="68520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57" name="Google Shape;557;p64"/>
          <p:cNvSpPr/>
          <p:nvPr>
            <p:ph idx="9" type="pic"/>
          </p:nvPr>
        </p:nvSpPr>
        <p:spPr>
          <a:xfrm>
            <a:off x="28644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58" name="Google Shape;558;p64"/>
          <p:cNvSpPr/>
          <p:nvPr>
            <p:ph idx="13" type="pic"/>
          </p:nvPr>
        </p:nvSpPr>
        <p:spPr>
          <a:xfrm>
            <a:off x="4949925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59" name="Google Shape;559;p64"/>
          <p:cNvSpPr/>
          <p:nvPr>
            <p:ph idx="14" type="pic"/>
          </p:nvPr>
        </p:nvSpPr>
        <p:spPr>
          <a:xfrm>
            <a:off x="69451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0" name="Google Shape;56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2">
  <p:cSld name="TITLE_1_1_1_1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5"/>
          <p:cNvSpPr/>
          <p:nvPr>
            <p:ph idx="2" type="pic"/>
          </p:nvPr>
        </p:nvSpPr>
        <p:spPr>
          <a:xfrm>
            <a:off x="1465175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564" name="Google Shape;564;p65"/>
          <p:cNvSpPr/>
          <p:nvPr>
            <p:ph idx="3" type="pic"/>
          </p:nvPr>
        </p:nvSpPr>
        <p:spPr>
          <a:xfrm>
            <a:off x="5329750" y="1091375"/>
            <a:ext cx="1177200" cy="14052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565" name="Google Shape;565;p65"/>
          <p:cNvSpPr/>
          <p:nvPr/>
        </p:nvSpPr>
        <p:spPr>
          <a:xfrm>
            <a:off x="28812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5"/>
          <p:cNvSpPr/>
          <p:nvPr/>
        </p:nvSpPr>
        <p:spPr>
          <a:xfrm>
            <a:off x="6769750" y="1594042"/>
            <a:ext cx="1491300" cy="264600"/>
          </a:xfrm>
          <a:prstGeom prst="roundRect">
            <a:avLst>
              <a:gd fmla="val 49501" name="adj"/>
            </a:avLst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">
  <p:cSld name="TITLE_1_1_1_1_1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6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66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4" name="Google Shape;57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8_1">
  <p:cSld name="TITLE_1_1_1_1_1_1_1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/>
          <p:nvPr>
            <p:ph idx="2" type="pic"/>
          </p:nvPr>
        </p:nvSpPr>
        <p:spPr>
          <a:xfrm>
            <a:off x="950" y="-6275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577" name="Google Shape;57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7"/>
          <p:cNvSpPr/>
          <p:nvPr/>
        </p:nvSpPr>
        <p:spPr>
          <a:xfrm>
            <a:off x="572450" y="1307175"/>
            <a:ext cx="2817300" cy="2767200"/>
          </a:xfrm>
          <a:prstGeom prst="roundRect">
            <a:avLst>
              <a:gd fmla="val 797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7"/>
          <p:cNvSpPr txBox="1"/>
          <p:nvPr>
            <p:ph type="title"/>
          </p:nvPr>
        </p:nvSpPr>
        <p:spPr>
          <a:xfrm>
            <a:off x="859197" y="1573875"/>
            <a:ext cx="2219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67"/>
          <p:cNvSpPr txBox="1"/>
          <p:nvPr>
            <p:ph idx="1" type="body"/>
          </p:nvPr>
        </p:nvSpPr>
        <p:spPr>
          <a:xfrm>
            <a:off x="903322" y="2748975"/>
            <a:ext cx="2219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cards 9">
  <p:cSld name="TITLE_1_1_1_1_1_1_1_1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8"/>
          <p:cNvSpPr txBox="1"/>
          <p:nvPr>
            <p:ph type="title"/>
          </p:nvPr>
        </p:nvSpPr>
        <p:spPr>
          <a:xfrm>
            <a:off x="448125" y="1162800"/>
            <a:ext cx="2931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92250" y="2337900"/>
            <a:ext cx="28374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6" name="Google Shape;586;p68"/>
          <p:cNvSpPr/>
          <p:nvPr>
            <p:ph idx="2" type="pic"/>
          </p:nvPr>
        </p:nvSpPr>
        <p:spPr>
          <a:xfrm>
            <a:off x="4552875" y="1245999"/>
            <a:ext cx="5313900" cy="4090800"/>
          </a:xfrm>
          <a:prstGeom prst="roundRect">
            <a:avLst>
              <a:gd fmla="val 514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_3_1_1"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">
  <p:cSld name="TITLE_1_3_1_1_1_1"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0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93" name="Google Shape;5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0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5" name="Google Shape;595;p70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6" name="Google Shape;59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2">
  <p:cSld name="TITLE_1_3_1_1_1_1_2">
    <p:bg>
      <p:bgPr>
        <a:solidFill>
          <a:schemeClr val="lt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1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1" name="Google Shape;6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1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3" name="Google Shape;603;p71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4" name="Google Shape;60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">
  <p:cSld name="TITLE_1_1_1_5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2782350" y="1973575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">
  <p:cSld name="TITLE_1_3_1_1_1_1_1">
    <p:bg>
      <p:bgPr>
        <a:solidFill>
          <a:schemeClr val="l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2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9" name="Google Shape;6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2"/>
          <p:cNvSpPr txBox="1"/>
          <p:nvPr>
            <p:ph idx="1" type="body"/>
          </p:nvPr>
        </p:nvSpPr>
        <p:spPr>
          <a:xfrm>
            <a:off x="4922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1" name="Google Shape;611;p72"/>
          <p:cNvSpPr txBox="1"/>
          <p:nvPr>
            <p:ph idx="2" type="body"/>
          </p:nvPr>
        </p:nvSpPr>
        <p:spPr>
          <a:xfrm>
            <a:off x="4291950" y="2022800"/>
            <a:ext cx="32805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2" name="Google Shape;61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">
  <p:cSld name="TITLE_1_3_1_1_1_1_1_1"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5" name="Google Shape;61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3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7" name="Google Shape;617;p73"/>
          <p:cNvSpPr txBox="1"/>
          <p:nvPr>
            <p:ph idx="2" type="body"/>
          </p:nvPr>
        </p:nvSpPr>
        <p:spPr>
          <a:xfrm>
            <a:off x="4498450" y="1612975"/>
            <a:ext cx="231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618" name="Google Shape;61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0" y="4559116"/>
            <a:ext cx="8839196" cy="60222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Plain  1 1 1 1 1">
  <p:cSld name="TITLE_1_3_1_1_1_1_1_1_1"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4"/>
          <p:cNvSpPr txBox="1"/>
          <p:nvPr>
            <p:ph type="title"/>
          </p:nvPr>
        </p:nvSpPr>
        <p:spPr>
          <a:xfrm>
            <a:off x="466175" y="1494195"/>
            <a:ext cx="3204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3" name="Google Shape;6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4"/>
          <p:cNvSpPr txBox="1"/>
          <p:nvPr>
            <p:ph idx="1" type="body"/>
          </p:nvPr>
        </p:nvSpPr>
        <p:spPr>
          <a:xfrm>
            <a:off x="492250" y="2630351"/>
            <a:ext cx="328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5" name="Google Shape;625;p74"/>
          <p:cNvSpPr txBox="1"/>
          <p:nvPr>
            <p:ph idx="2" type="body"/>
          </p:nvPr>
        </p:nvSpPr>
        <p:spPr>
          <a:xfrm>
            <a:off x="6969450" y="2889675"/>
            <a:ext cx="1817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ublic Sans ExtraLight"/>
              <a:buChar char="●"/>
              <a:defRPr sz="9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●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○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ublic Sans ExtraLight"/>
              <a:buChar char="■"/>
              <a:defRPr sz="11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626" name="Google Shape;62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9" name="Google Shape;629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0" name="Google Shape;63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with editable photo">
  <p:cSld name="TITLE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7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637" name="Google Shape;637;p77"/>
          <p:cNvSpPr/>
          <p:nvPr>
            <p:ph idx="2" type="pic"/>
          </p:nvPr>
        </p:nvSpPr>
        <p:spPr>
          <a:xfrm>
            <a:off x="5172200" y="-274550"/>
            <a:ext cx="44829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638" name="Google Shape;638;p77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with editable photo">
  <p:cSld name="TITLE_1_2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8"/>
          <p:cNvSpPr txBox="1"/>
          <p:nvPr>
            <p:ph type="title"/>
          </p:nvPr>
        </p:nvSpPr>
        <p:spPr>
          <a:xfrm>
            <a:off x="462222" y="1735700"/>
            <a:ext cx="36423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2" name="Google Shape;6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8"/>
          <p:cNvSpPr txBox="1"/>
          <p:nvPr>
            <p:ph idx="1" type="body"/>
          </p:nvPr>
        </p:nvSpPr>
        <p:spPr>
          <a:xfrm>
            <a:off x="443151" y="13897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644" name="Google Shape;644;p78"/>
          <p:cNvSpPr txBox="1"/>
          <p:nvPr>
            <p:ph idx="2" type="body"/>
          </p:nvPr>
        </p:nvSpPr>
        <p:spPr>
          <a:xfrm>
            <a:off x="506101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  with editable photo">
  <p:cSld name="TITLE_1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79"/>
          <p:cNvSpPr txBox="1"/>
          <p:nvPr/>
        </p:nvSpPr>
        <p:spPr>
          <a:xfrm>
            <a:off x="6580875" y="2337200"/>
            <a:ext cx="14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Place for photo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648" name="Google Shape;648;p79"/>
          <p:cNvSpPr/>
          <p:nvPr>
            <p:ph idx="2" type="pic"/>
          </p:nvPr>
        </p:nvSpPr>
        <p:spPr>
          <a:xfrm>
            <a:off x="4538250" y="1180450"/>
            <a:ext cx="4850700" cy="4863600"/>
          </a:xfrm>
          <a:prstGeom prst="roundRect">
            <a:avLst>
              <a:gd fmla="val 4545" name="adj"/>
            </a:avLst>
          </a:prstGeom>
          <a:noFill/>
          <a:ln>
            <a:noFill/>
          </a:ln>
        </p:spPr>
      </p:sp>
      <p:sp>
        <p:nvSpPr>
          <p:cNvPr id="649" name="Google Shape;649;p79"/>
          <p:cNvSpPr txBox="1"/>
          <p:nvPr>
            <p:ph type="title"/>
          </p:nvPr>
        </p:nvSpPr>
        <p:spPr>
          <a:xfrm>
            <a:off x="462225" y="1507100"/>
            <a:ext cx="33198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79"/>
          <p:cNvSpPr txBox="1"/>
          <p:nvPr>
            <p:ph idx="1" type="body"/>
          </p:nvPr>
        </p:nvSpPr>
        <p:spPr>
          <a:xfrm>
            <a:off x="480750" y="116112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651" name="Google Shape;651;p79"/>
          <p:cNvSpPr txBox="1"/>
          <p:nvPr>
            <p:ph idx="3" type="body"/>
          </p:nvPr>
        </p:nvSpPr>
        <p:spPr>
          <a:xfrm>
            <a:off x="543700" y="3980323"/>
            <a:ext cx="2261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●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○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ublic Sans Light"/>
              <a:buChar char="■"/>
              <a:defRPr sz="1200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652" name="Google Shape;65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ey">
  <p:cSld name="TITLE_1_1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B7B7B7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TITLE_1_1_1_5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1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TITLE_1_1_1_5_1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2" name="Google Shape;662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2"/>
          <p:cNvSpPr txBox="1"/>
          <p:nvPr>
            <p:ph type="title"/>
          </p:nvPr>
        </p:nvSpPr>
        <p:spPr>
          <a:xfrm>
            <a:off x="2782350" y="2066250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2">
  <p:cSld name="TITLE_1_1_1_4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type="title"/>
          </p:nvPr>
        </p:nvSpPr>
        <p:spPr>
          <a:xfrm>
            <a:off x="455005" y="405075"/>
            <a:ext cx="31326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469424" y="1490700"/>
            <a:ext cx="3238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49" name="Google Shape;49;p9"/>
          <p:cNvSpPr/>
          <p:nvPr>
            <p:ph idx="2" type="pic"/>
          </p:nvPr>
        </p:nvSpPr>
        <p:spPr>
          <a:xfrm>
            <a:off x="571500" y="265972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0" name="Google Shape;50;p9"/>
          <p:cNvSpPr/>
          <p:nvPr>
            <p:ph idx="3" type="pic"/>
          </p:nvPr>
        </p:nvSpPr>
        <p:spPr>
          <a:xfrm>
            <a:off x="2607750" y="2659725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1" name="Google Shape;51;p9"/>
          <p:cNvSpPr/>
          <p:nvPr>
            <p:ph idx="4" type="pic"/>
          </p:nvPr>
        </p:nvSpPr>
        <p:spPr>
          <a:xfrm>
            <a:off x="4644000" y="-447425"/>
            <a:ext cx="3928500" cy="58866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">
  <p:cSld name="TITLE_1_1_1_5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7" name="Google Shape;667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3"/>
          <p:cNvSpPr txBox="1"/>
          <p:nvPr>
            <p:ph type="title"/>
          </p:nvPr>
        </p:nvSpPr>
        <p:spPr>
          <a:xfrm>
            <a:off x="2782350" y="1973575"/>
            <a:ext cx="3579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3600"/>
              <a:buFont typeface="Public Sans ExtraLight"/>
              <a:buNone/>
              <a:defRPr sz="3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2">
  <p:cSld name="TITLE_1_1_1_4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4"/>
          <p:cNvSpPr txBox="1"/>
          <p:nvPr>
            <p:ph type="title"/>
          </p:nvPr>
        </p:nvSpPr>
        <p:spPr>
          <a:xfrm>
            <a:off x="455005" y="405075"/>
            <a:ext cx="31326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84"/>
          <p:cNvSpPr txBox="1"/>
          <p:nvPr>
            <p:ph idx="1" type="subTitle"/>
          </p:nvPr>
        </p:nvSpPr>
        <p:spPr>
          <a:xfrm>
            <a:off x="469424" y="1490700"/>
            <a:ext cx="3238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674" name="Google Shape;674;p84"/>
          <p:cNvSpPr/>
          <p:nvPr>
            <p:ph idx="2" type="pic"/>
          </p:nvPr>
        </p:nvSpPr>
        <p:spPr>
          <a:xfrm>
            <a:off x="571500" y="265972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675" name="Google Shape;675;p84"/>
          <p:cNvSpPr/>
          <p:nvPr>
            <p:ph idx="3" type="pic"/>
          </p:nvPr>
        </p:nvSpPr>
        <p:spPr>
          <a:xfrm>
            <a:off x="2607750" y="2659725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676" name="Google Shape;676;p84"/>
          <p:cNvSpPr/>
          <p:nvPr>
            <p:ph idx="4" type="pic"/>
          </p:nvPr>
        </p:nvSpPr>
        <p:spPr>
          <a:xfrm>
            <a:off x="4644000" y="-447425"/>
            <a:ext cx="3928500" cy="58866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1">
  <p:cSld name="TITLE_1_1_1_4_1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5"/>
          <p:cNvSpPr/>
          <p:nvPr>
            <p:ph idx="2" type="pic"/>
          </p:nvPr>
        </p:nvSpPr>
        <p:spPr>
          <a:xfrm>
            <a:off x="571500" y="-30707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680" name="Google Shape;680;p85"/>
          <p:cNvSpPr/>
          <p:nvPr>
            <p:ph idx="3" type="pic"/>
          </p:nvPr>
        </p:nvSpPr>
        <p:spPr>
          <a:xfrm>
            <a:off x="26269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681" name="Google Shape;681;p85"/>
          <p:cNvSpPr/>
          <p:nvPr>
            <p:ph idx="4" type="pic"/>
          </p:nvPr>
        </p:nvSpPr>
        <p:spPr>
          <a:xfrm>
            <a:off x="46823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682" name="Google Shape;682;p85"/>
          <p:cNvSpPr/>
          <p:nvPr>
            <p:ph idx="5" type="pic"/>
          </p:nvPr>
        </p:nvSpPr>
        <p:spPr>
          <a:xfrm>
            <a:off x="6737700" y="1634425"/>
            <a:ext cx="1835700" cy="3749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683" name="Google Shape;683;p85"/>
          <p:cNvSpPr/>
          <p:nvPr>
            <p:ph idx="6" type="pic"/>
          </p:nvPr>
        </p:nvSpPr>
        <p:spPr>
          <a:xfrm>
            <a:off x="-339950" y="2711300"/>
            <a:ext cx="68580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1_1_1_4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/>
          <p:nvPr>
            <p:ph type="title"/>
          </p:nvPr>
        </p:nvSpPr>
        <p:spPr>
          <a:xfrm>
            <a:off x="478675" y="1040425"/>
            <a:ext cx="5319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ublic Sans ExtraLight"/>
              <a:buNone/>
              <a:defRPr sz="2800">
                <a:solidFill>
                  <a:schemeClr val="accen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86"/>
          <p:cNvSpPr txBox="1"/>
          <p:nvPr>
            <p:ph idx="1" type="subTitle"/>
          </p:nvPr>
        </p:nvSpPr>
        <p:spPr>
          <a:xfrm>
            <a:off x="469400" y="1528528"/>
            <a:ext cx="5866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ublic Sans ExtraLight"/>
              <a:buNone/>
              <a:defRPr sz="16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87" name="Google Shape;687;p86"/>
          <p:cNvCxnSpPr/>
          <p:nvPr/>
        </p:nvCxnSpPr>
        <p:spPr>
          <a:xfrm>
            <a:off x="-8375" y="3358340"/>
            <a:ext cx="9165600" cy="0"/>
          </a:xfrm>
          <a:prstGeom prst="straightConnector1">
            <a:avLst/>
          </a:prstGeom>
          <a:noFill/>
          <a:ln cap="flat" cmpd="sng" w="9525">
            <a:solidFill>
              <a:srgbClr val="0020B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86"/>
          <p:cNvSpPr txBox="1"/>
          <p:nvPr>
            <p:ph idx="2" type="subTitle"/>
          </p:nvPr>
        </p:nvSpPr>
        <p:spPr>
          <a:xfrm>
            <a:off x="573422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89" name="Google Shape;689;p86"/>
          <p:cNvSpPr txBox="1"/>
          <p:nvPr>
            <p:ph idx="3" type="subTitle"/>
          </p:nvPr>
        </p:nvSpPr>
        <p:spPr>
          <a:xfrm>
            <a:off x="21211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90" name="Google Shape;690;p86"/>
          <p:cNvSpPr txBox="1"/>
          <p:nvPr>
            <p:ph idx="4" type="subTitle"/>
          </p:nvPr>
        </p:nvSpPr>
        <p:spPr>
          <a:xfrm>
            <a:off x="5156904" y="2930037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91" name="Google Shape;691;p86"/>
          <p:cNvSpPr txBox="1"/>
          <p:nvPr>
            <p:ph idx="5" type="subTitle"/>
          </p:nvPr>
        </p:nvSpPr>
        <p:spPr>
          <a:xfrm>
            <a:off x="3620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92" name="Google Shape;692;p86"/>
          <p:cNvSpPr txBox="1"/>
          <p:nvPr>
            <p:ph idx="6" type="subTitle"/>
          </p:nvPr>
        </p:nvSpPr>
        <p:spPr>
          <a:xfrm>
            <a:off x="6693395" y="3395415"/>
            <a:ext cx="1102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Medium"/>
              <a:buNone/>
              <a:defRPr sz="16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ublic Sans Medium"/>
              <a:buNone/>
              <a:defRPr sz="16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693" name="Google Shape;693;p86"/>
          <p:cNvSpPr txBox="1"/>
          <p:nvPr>
            <p:ph idx="7" type="subTitle"/>
          </p:nvPr>
        </p:nvSpPr>
        <p:spPr>
          <a:xfrm>
            <a:off x="589900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86"/>
          <p:cNvSpPr txBox="1"/>
          <p:nvPr>
            <p:ph idx="8" type="subTitle"/>
          </p:nvPr>
        </p:nvSpPr>
        <p:spPr>
          <a:xfrm>
            <a:off x="3646123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86"/>
          <p:cNvSpPr txBox="1"/>
          <p:nvPr>
            <p:ph idx="9" type="subTitle"/>
          </p:nvPr>
        </p:nvSpPr>
        <p:spPr>
          <a:xfrm>
            <a:off x="6702349" y="244395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86"/>
          <p:cNvSpPr txBox="1"/>
          <p:nvPr>
            <p:ph idx="13" type="subTitle"/>
          </p:nvPr>
        </p:nvSpPr>
        <p:spPr>
          <a:xfrm>
            <a:off x="21211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86"/>
          <p:cNvSpPr txBox="1"/>
          <p:nvPr>
            <p:ph idx="14" type="subTitle"/>
          </p:nvPr>
        </p:nvSpPr>
        <p:spPr>
          <a:xfrm>
            <a:off x="5156900" y="3727000"/>
            <a:ext cx="13161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ublic Sans ExtraLight"/>
              <a:buNone/>
              <a:defRPr sz="12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98" name="Google Shape;698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975" y="4231110"/>
            <a:ext cx="8636351" cy="1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7"/>
          <p:cNvSpPr txBox="1"/>
          <p:nvPr>
            <p:ph type="title"/>
          </p:nvPr>
        </p:nvSpPr>
        <p:spPr>
          <a:xfrm>
            <a:off x="455012" y="405072"/>
            <a:ext cx="49767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87"/>
          <p:cNvSpPr txBox="1"/>
          <p:nvPr>
            <p:ph idx="1" type="subTitle"/>
          </p:nvPr>
        </p:nvSpPr>
        <p:spPr>
          <a:xfrm>
            <a:off x="469422" y="920220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703" name="Google Shape;703;p87"/>
          <p:cNvSpPr/>
          <p:nvPr>
            <p:ph idx="2" type="pic"/>
          </p:nvPr>
        </p:nvSpPr>
        <p:spPr>
          <a:xfrm>
            <a:off x="6015550" y="1406250"/>
            <a:ext cx="2556900" cy="31827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704" name="Google Shape;704;p87"/>
          <p:cNvSpPr txBox="1"/>
          <p:nvPr>
            <p:ph idx="3" type="body"/>
          </p:nvPr>
        </p:nvSpPr>
        <p:spPr>
          <a:xfrm>
            <a:off x="460160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705" name="Google Shape;705;p87"/>
          <p:cNvSpPr txBox="1"/>
          <p:nvPr>
            <p:ph idx="4" type="body"/>
          </p:nvPr>
        </p:nvSpPr>
        <p:spPr>
          <a:xfrm>
            <a:off x="2971685" y="1727250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706" name="Google Shape;706;p87"/>
          <p:cNvSpPr txBox="1"/>
          <p:nvPr>
            <p:ph idx="5" type="body"/>
          </p:nvPr>
        </p:nvSpPr>
        <p:spPr>
          <a:xfrm>
            <a:off x="460160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707" name="Google Shape;707;p87"/>
          <p:cNvSpPr txBox="1"/>
          <p:nvPr>
            <p:ph idx="6" type="body"/>
          </p:nvPr>
        </p:nvSpPr>
        <p:spPr>
          <a:xfrm>
            <a:off x="2971685" y="2954649"/>
            <a:ext cx="2242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○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■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708" name="Google Shape;7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  <p15:guide id="5" pos="287">
          <p15:clr>
            <a:srgbClr val="E46962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2">
  <p:cSld name="TITLE_1_1_1_3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88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88"/>
          <p:cNvSpPr txBox="1"/>
          <p:nvPr>
            <p:ph idx="1" type="subTitle"/>
          </p:nvPr>
        </p:nvSpPr>
        <p:spPr>
          <a:xfrm>
            <a:off x="469422" y="1063352"/>
            <a:ext cx="4652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713" name="Google Shape;71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8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cxnSp>
        <p:nvCxnSpPr>
          <p:cNvPr id="715" name="Google Shape;715;p88"/>
          <p:cNvCxnSpPr/>
          <p:nvPr/>
        </p:nvCxnSpPr>
        <p:spPr>
          <a:xfrm>
            <a:off x="567975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88"/>
          <p:cNvCxnSpPr/>
          <p:nvPr/>
        </p:nvCxnSpPr>
        <p:spPr>
          <a:xfrm>
            <a:off x="567975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88"/>
          <p:cNvCxnSpPr/>
          <p:nvPr/>
        </p:nvCxnSpPr>
        <p:spPr>
          <a:xfrm>
            <a:off x="567975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88"/>
          <p:cNvCxnSpPr/>
          <p:nvPr/>
        </p:nvCxnSpPr>
        <p:spPr>
          <a:xfrm>
            <a:off x="3134742" y="2187493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88"/>
          <p:cNvCxnSpPr/>
          <p:nvPr/>
        </p:nvCxnSpPr>
        <p:spPr>
          <a:xfrm>
            <a:off x="3134742" y="4037518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88"/>
          <p:cNvCxnSpPr/>
          <p:nvPr/>
        </p:nvCxnSpPr>
        <p:spPr>
          <a:xfrm>
            <a:off x="3134742" y="31025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88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2" name="Google Shape;722;p88"/>
          <p:cNvSpPr txBox="1"/>
          <p:nvPr>
            <p:ph idx="4" type="body"/>
          </p:nvPr>
        </p:nvSpPr>
        <p:spPr>
          <a:xfrm>
            <a:off x="84940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3" name="Google Shape;723;p88"/>
          <p:cNvSpPr txBox="1"/>
          <p:nvPr>
            <p:ph idx="5" type="body"/>
          </p:nvPr>
        </p:nvSpPr>
        <p:spPr>
          <a:xfrm>
            <a:off x="84940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4" name="Google Shape;724;p88"/>
          <p:cNvSpPr txBox="1"/>
          <p:nvPr>
            <p:ph idx="6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5" name="Google Shape;725;p88"/>
          <p:cNvSpPr txBox="1"/>
          <p:nvPr>
            <p:ph idx="7" type="body"/>
          </p:nvPr>
        </p:nvSpPr>
        <p:spPr>
          <a:xfrm>
            <a:off x="3383450" y="28868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6" name="Google Shape;726;p88"/>
          <p:cNvSpPr txBox="1"/>
          <p:nvPr>
            <p:ph idx="8" type="body"/>
          </p:nvPr>
        </p:nvSpPr>
        <p:spPr>
          <a:xfrm>
            <a:off x="3383450" y="3832695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27" name="Google Shape;72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3">
  <p:cSld name="TITLE_1_1_1_3_1_1">
    <p:bg>
      <p:bgPr>
        <a:solidFill>
          <a:schemeClr val="lt1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89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731" name="Google Shape;731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9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733" name="Google Shape;733;p89"/>
          <p:cNvSpPr txBox="1"/>
          <p:nvPr>
            <p:ph idx="3" type="body"/>
          </p:nvPr>
        </p:nvSpPr>
        <p:spPr>
          <a:xfrm>
            <a:off x="84940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4" name="Google Shape;734;p89"/>
          <p:cNvSpPr txBox="1"/>
          <p:nvPr>
            <p:ph idx="4" type="body"/>
          </p:nvPr>
        </p:nvSpPr>
        <p:spPr>
          <a:xfrm>
            <a:off x="84940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5" name="Google Shape;735;p89"/>
          <p:cNvSpPr txBox="1"/>
          <p:nvPr>
            <p:ph idx="5" type="body"/>
          </p:nvPr>
        </p:nvSpPr>
        <p:spPr>
          <a:xfrm>
            <a:off x="3383450" y="1984700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6" name="Google Shape;736;p89"/>
          <p:cNvSpPr txBox="1"/>
          <p:nvPr>
            <p:ph idx="6" type="body"/>
          </p:nvPr>
        </p:nvSpPr>
        <p:spPr>
          <a:xfrm>
            <a:off x="3383450" y="3420238"/>
            <a:ext cx="195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37" name="Google Shape;7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hoto 4">
  <p:cSld name="TITLE_1_1_1_3_1_1_1">
    <p:bg>
      <p:bgPr>
        <a:solidFill>
          <a:schemeClr val="lt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0"/>
          <p:cNvSpPr txBox="1"/>
          <p:nvPr>
            <p:ph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90"/>
          <p:cNvSpPr txBox="1"/>
          <p:nvPr>
            <p:ph idx="1" type="subTitle"/>
          </p:nvPr>
        </p:nvSpPr>
        <p:spPr>
          <a:xfrm>
            <a:off x="469425" y="1063350"/>
            <a:ext cx="578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 ExtraLight"/>
              <a:buNone/>
              <a:defRPr sz="1600">
                <a:solidFill>
                  <a:schemeClr val="dk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pic>
        <p:nvPicPr>
          <p:cNvPr id="741" name="Google Shape;741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9235" y="1890345"/>
            <a:ext cx="2223288" cy="33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0"/>
          <p:cNvSpPr/>
          <p:nvPr>
            <p:ph idx="2" type="pic"/>
          </p:nvPr>
        </p:nvSpPr>
        <p:spPr>
          <a:xfrm>
            <a:off x="6729425" y="2490550"/>
            <a:ext cx="2715000" cy="3099600"/>
          </a:xfrm>
          <a:prstGeom prst="roundRect">
            <a:avLst>
              <a:gd fmla="val 5436" name="adj"/>
            </a:avLst>
          </a:prstGeom>
          <a:noFill/>
          <a:ln>
            <a:noFill/>
          </a:ln>
        </p:spPr>
      </p:sp>
      <p:sp>
        <p:nvSpPr>
          <p:cNvPr id="743" name="Google Shape;743;p90"/>
          <p:cNvSpPr txBox="1"/>
          <p:nvPr>
            <p:ph idx="3" type="body"/>
          </p:nvPr>
        </p:nvSpPr>
        <p:spPr>
          <a:xfrm>
            <a:off x="495300" y="1984700"/>
            <a:ext cx="2080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4" name="Google Shape;744;p90"/>
          <p:cNvSpPr txBox="1"/>
          <p:nvPr>
            <p:ph idx="4" type="body"/>
          </p:nvPr>
        </p:nvSpPr>
        <p:spPr>
          <a:xfrm>
            <a:off x="495300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5" name="Google Shape;745;p90"/>
          <p:cNvSpPr txBox="1"/>
          <p:nvPr>
            <p:ph idx="5" type="body"/>
          </p:nvPr>
        </p:nvSpPr>
        <p:spPr>
          <a:xfrm>
            <a:off x="3186075" y="1984700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6" name="Google Shape;746;p90"/>
          <p:cNvSpPr txBox="1"/>
          <p:nvPr>
            <p:ph idx="6" type="body"/>
          </p:nvPr>
        </p:nvSpPr>
        <p:spPr>
          <a:xfrm>
            <a:off x="3186075" y="3420254"/>
            <a:ext cx="20808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47" name="Google Shape;7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large)">
  <p:cSld name="TITLE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1"/>
          <p:cNvSpPr txBox="1"/>
          <p:nvPr>
            <p:ph type="title"/>
          </p:nvPr>
        </p:nvSpPr>
        <p:spPr>
          <a:xfrm>
            <a:off x="460149" y="386550"/>
            <a:ext cx="61392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752" name="Google Shape;752;p9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(small)">
  <p:cSld name="TITLE_1_1_1_2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68" y="-768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2"/>
          <p:cNvSpPr txBox="1"/>
          <p:nvPr>
            <p:ph type="title"/>
          </p:nvPr>
        </p:nvSpPr>
        <p:spPr>
          <a:xfrm>
            <a:off x="460150" y="2283600"/>
            <a:ext cx="23118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Public Sans ExtraLight"/>
              <a:buNone/>
              <a:defRPr sz="2900"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757" name="Google Shape;757;p9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1">
  <p:cSld name="TITLE_1_1_1_4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>
            <p:ph idx="2" type="pic"/>
          </p:nvPr>
        </p:nvSpPr>
        <p:spPr>
          <a:xfrm>
            <a:off x="571500" y="-307075"/>
            <a:ext cx="1835700" cy="27564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5" name="Google Shape;55;p10"/>
          <p:cNvSpPr/>
          <p:nvPr>
            <p:ph idx="3" type="pic"/>
          </p:nvPr>
        </p:nvSpPr>
        <p:spPr>
          <a:xfrm>
            <a:off x="26269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6" name="Google Shape;56;p10"/>
          <p:cNvSpPr/>
          <p:nvPr>
            <p:ph idx="4" type="pic"/>
          </p:nvPr>
        </p:nvSpPr>
        <p:spPr>
          <a:xfrm>
            <a:off x="4682300" y="571500"/>
            <a:ext cx="18357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7" name="Google Shape;57;p10"/>
          <p:cNvSpPr/>
          <p:nvPr>
            <p:ph idx="5" type="pic"/>
          </p:nvPr>
        </p:nvSpPr>
        <p:spPr>
          <a:xfrm>
            <a:off x="6737700" y="1634425"/>
            <a:ext cx="1835700" cy="3749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  <p:sp>
        <p:nvSpPr>
          <p:cNvPr id="58" name="Google Shape;58;p10"/>
          <p:cNvSpPr/>
          <p:nvPr>
            <p:ph idx="6" type="pic"/>
          </p:nvPr>
        </p:nvSpPr>
        <p:spPr>
          <a:xfrm>
            <a:off x="-339950" y="2711300"/>
            <a:ext cx="6858000" cy="1877700"/>
          </a:xfrm>
          <a:prstGeom prst="roundRect">
            <a:avLst>
              <a:gd fmla="val 7852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gradient">
  <p:cSld name="TITLE_1_1_1_1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9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TITLE_1_1_1_1_2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4"/>
          <p:cNvSpPr txBox="1"/>
          <p:nvPr>
            <p:ph type="title"/>
          </p:nvPr>
        </p:nvSpPr>
        <p:spPr>
          <a:xfrm>
            <a:off x="1824150" y="1339200"/>
            <a:ext cx="54957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9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2">
  <p:cSld name="TITLE_1_1_1_1_2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95"/>
          <p:cNvSpPr txBox="1"/>
          <p:nvPr>
            <p:ph idx="1" type="subTitle"/>
          </p:nvPr>
        </p:nvSpPr>
        <p:spPr>
          <a:xfrm>
            <a:off x="5746775" y="257060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771" name="Google Shape;771;p95"/>
          <p:cNvSpPr txBox="1"/>
          <p:nvPr>
            <p:ph idx="2" type="subTitle"/>
          </p:nvPr>
        </p:nvSpPr>
        <p:spPr>
          <a:xfrm>
            <a:off x="5746775" y="2863050"/>
            <a:ext cx="24651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772" name="Google Shape;772;p95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3">
  <p:cSld name="TITLE_1_1_1_1_2_1_1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6"/>
          <p:cNvSpPr txBox="1"/>
          <p:nvPr>
            <p:ph type="title"/>
          </p:nvPr>
        </p:nvSpPr>
        <p:spPr>
          <a:xfrm>
            <a:off x="1029600" y="1616050"/>
            <a:ext cx="4022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96"/>
          <p:cNvSpPr txBox="1"/>
          <p:nvPr>
            <p:ph idx="1" type="subTitle"/>
          </p:nvPr>
        </p:nvSpPr>
        <p:spPr>
          <a:xfrm>
            <a:off x="5709725" y="343557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ublic Sans Light"/>
              <a:buNone/>
              <a:defRPr sz="16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 Light"/>
              <a:buNone/>
              <a:defRPr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779" name="Google Shape;779;p96"/>
          <p:cNvSpPr txBox="1"/>
          <p:nvPr>
            <p:ph idx="2" type="subTitle"/>
          </p:nvPr>
        </p:nvSpPr>
        <p:spPr>
          <a:xfrm>
            <a:off x="5709725" y="3728025"/>
            <a:ext cx="2576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ublic Sans Light"/>
              <a:buNone/>
              <a:defRPr sz="1200">
                <a:solidFill>
                  <a:schemeClr val="accent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780" name="Google Shape;780;p96"/>
          <p:cNvSpPr/>
          <p:nvPr>
            <p:ph idx="3" type="pic"/>
          </p:nvPr>
        </p:nvSpPr>
        <p:spPr>
          <a:xfrm>
            <a:off x="5774600" y="2807375"/>
            <a:ext cx="602400" cy="60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81" name="Google Shape;781;p9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1">
  <p:cSld name="TITLE_1_1_1_1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97"/>
          <p:cNvSpPr/>
          <p:nvPr>
            <p:ph idx="2" type="pic"/>
          </p:nvPr>
        </p:nvSpPr>
        <p:spPr>
          <a:xfrm>
            <a:off x="57150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785" name="Google Shape;785;p97"/>
          <p:cNvSpPr/>
          <p:nvPr>
            <p:ph idx="3" type="pic"/>
          </p:nvPr>
        </p:nvSpPr>
        <p:spPr>
          <a:xfrm>
            <a:off x="3318725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786" name="Google Shape;786;p97"/>
          <p:cNvSpPr/>
          <p:nvPr>
            <p:ph idx="4" type="pic"/>
          </p:nvPr>
        </p:nvSpPr>
        <p:spPr>
          <a:xfrm>
            <a:off x="6065950" y="1301925"/>
            <a:ext cx="953400" cy="917700"/>
          </a:xfrm>
          <a:prstGeom prst="roundRect">
            <a:avLst>
              <a:gd fmla="val 14957" name="adj"/>
            </a:avLst>
          </a:prstGeom>
          <a:noFill/>
          <a:ln>
            <a:noFill/>
          </a:ln>
        </p:spPr>
      </p:sp>
      <p:sp>
        <p:nvSpPr>
          <p:cNvPr id="787" name="Google Shape;787;p97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97"/>
          <p:cNvSpPr txBox="1"/>
          <p:nvPr>
            <p:ph idx="1" type="subTitle"/>
          </p:nvPr>
        </p:nvSpPr>
        <p:spPr>
          <a:xfrm>
            <a:off x="16011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97"/>
          <p:cNvSpPr txBox="1"/>
          <p:nvPr>
            <p:ph idx="5" type="subTitle"/>
          </p:nvPr>
        </p:nvSpPr>
        <p:spPr>
          <a:xfrm>
            <a:off x="43165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97"/>
          <p:cNvSpPr txBox="1"/>
          <p:nvPr>
            <p:ph idx="6" type="subTitle"/>
          </p:nvPr>
        </p:nvSpPr>
        <p:spPr>
          <a:xfrm>
            <a:off x="7065900" y="1521315"/>
            <a:ext cx="1506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600"/>
              <a:buFont typeface="Public Sans ExtraLight"/>
              <a:buNone/>
              <a:defRPr sz="16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97"/>
          <p:cNvSpPr txBox="1"/>
          <p:nvPr>
            <p:ph idx="7" type="body"/>
          </p:nvPr>
        </p:nvSpPr>
        <p:spPr>
          <a:xfrm>
            <a:off x="952500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2" name="Google Shape;792;p97"/>
          <p:cNvSpPr txBox="1"/>
          <p:nvPr>
            <p:ph idx="8" type="body"/>
          </p:nvPr>
        </p:nvSpPr>
        <p:spPr>
          <a:xfrm>
            <a:off x="3663985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3" name="Google Shape;793;p97"/>
          <p:cNvSpPr txBox="1"/>
          <p:nvPr>
            <p:ph idx="9" type="body"/>
          </p:nvPr>
        </p:nvSpPr>
        <p:spPr>
          <a:xfrm>
            <a:off x="6401213" y="2289500"/>
            <a:ext cx="2137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Char char="○"/>
              <a:defRPr sz="10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94" name="Google Shape;7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5">
  <p:cSld name="TITLE_1_1_1_1_1_2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98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99" name="Google Shape;79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8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98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98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98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4" name="Google Shape;804;p98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5" name="Google Shape;805;p98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6" name="Google Shape;806;p98"/>
          <p:cNvSpPr txBox="1"/>
          <p:nvPr>
            <p:ph idx="4" type="body"/>
          </p:nvPr>
        </p:nvSpPr>
        <p:spPr>
          <a:xfrm>
            <a:off x="650655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7" name="Google Shape;807;p9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4">
  <p:cSld name="TITLE_1_1_1_1_1_2_2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2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3" y="1337250"/>
            <a:ext cx="1966651" cy="33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99"/>
          <p:cNvSpPr txBox="1"/>
          <p:nvPr>
            <p:ph type="title"/>
          </p:nvPr>
        </p:nvSpPr>
        <p:spPr>
          <a:xfrm>
            <a:off x="466175" y="406803"/>
            <a:ext cx="56247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14" name="Google Shape;81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9"/>
          <p:cNvSpPr/>
          <p:nvPr/>
        </p:nvSpPr>
        <p:spPr>
          <a:xfrm>
            <a:off x="311860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99"/>
          <p:cNvSpPr/>
          <p:nvPr/>
        </p:nvSpPr>
        <p:spPr>
          <a:xfrm>
            <a:off x="5194050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99"/>
          <p:cNvSpPr/>
          <p:nvPr/>
        </p:nvSpPr>
        <p:spPr>
          <a:xfrm>
            <a:off x="7299579" y="1678150"/>
            <a:ext cx="822300" cy="822300"/>
          </a:xfrm>
          <a:prstGeom prst="ellipse">
            <a:avLst/>
          </a:prstGeom>
          <a:solidFill>
            <a:srgbClr val="0020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99"/>
          <p:cNvSpPr txBox="1"/>
          <p:nvPr>
            <p:ph idx="1" type="body"/>
          </p:nvPr>
        </p:nvSpPr>
        <p:spPr>
          <a:xfrm>
            <a:off x="490229" y="1337250"/>
            <a:ext cx="18408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9" name="Google Shape;819;p99"/>
          <p:cNvSpPr txBox="1"/>
          <p:nvPr>
            <p:ph idx="2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0" name="Google Shape;820;p99"/>
          <p:cNvSpPr txBox="1"/>
          <p:nvPr>
            <p:ph idx="3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1" name="Google Shape;821;p99"/>
          <p:cNvSpPr txBox="1"/>
          <p:nvPr>
            <p:ph idx="4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2" name="Google Shape;822;p99"/>
          <p:cNvSpPr txBox="1"/>
          <p:nvPr/>
        </p:nvSpPr>
        <p:spPr>
          <a:xfrm>
            <a:off x="1234175" y="2049125"/>
            <a:ext cx="53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9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0A0A0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A0A0A0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">
  <p:cSld name="TITLE_1_1_1_1_1_2_1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0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26" name="Google Shape;826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4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020" y="1545625"/>
            <a:ext cx="1966650" cy="3148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00"/>
          <p:cNvSpPr txBox="1"/>
          <p:nvPr>
            <p:ph idx="1" type="body"/>
          </p:nvPr>
        </p:nvSpPr>
        <p:spPr>
          <a:xfrm>
            <a:off x="2744150" y="2620625"/>
            <a:ext cx="156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1" name="Google Shape;831;p100"/>
          <p:cNvSpPr txBox="1"/>
          <p:nvPr>
            <p:ph idx="2" type="body"/>
          </p:nvPr>
        </p:nvSpPr>
        <p:spPr>
          <a:xfrm>
            <a:off x="480867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2" name="Google Shape;832;p100"/>
          <p:cNvSpPr txBox="1"/>
          <p:nvPr>
            <p:ph idx="3" type="body"/>
          </p:nvPr>
        </p:nvSpPr>
        <p:spPr>
          <a:xfrm>
            <a:off x="6890325" y="2620625"/>
            <a:ext cx="1607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3" name="Google Shape;833;p100"/>
          <p:cNvSpPr txBox="1"/>
          <p:nvPr>
            <p:ph idx="4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34" name="Google Shape;834;p100"/>
          <p:cNvCxnSpPr/>
          <p:nvPr/>
        </p:nvCxnSpPr>
        <p:spPr>
          <a:xfrm>
            <a:off x="2858450" y="2530400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100"/>
          <p:cNvCxnSpPr/>
          <p:nvPr/>
        </p:nvCxnSpPr>
        <p:spPr>
          <a:xfrm>
            <a:off x="285845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100"/>
          <p:cNvCxnSpPr/>
          <p:nvPr/>
        </p:nvCxnSpPr>
        <p:spPr>
          <a:xfrm>
            <a:off x="4874388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100"/>
          <p:cNvCxnSpPr/>
          <p:nvPr/>
        </p:nvCxnSpPr>
        <p:spPr>
          <a:xfrm>
            <a:off x="4874388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100"/>
          <p:cNvCxnSpPr/>
          <p:nvPr/>
        </p:nvCxnSpPr>
        <p:spPr>
          <a:xfrm>
            <a:off x="6982010" y="4315075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100"/>
          <p:cNvCxnSpPr/>
          <p:nvPr/>
        </p:nvCxnSpPr>
        <p:spPr>
          <a:xfrm>
            <a:off x="6982010" y="2542422"/>
            <a:ext cx="1383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6 1">
  <p:cSld name="TITLE_1_1_1_1_1_2_1_2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1"/>
          <p:cNvSpPr txBox="1"/>
          <p:nvPr>
            <p:ph type="title"/>
          </p:nvPr>
        </p:nvSpPr>
        <p:spPr>
          <a:xfrm>
            <a:off x="466175" y="406800"/>
            <a:ext cx="28335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2" name="Google Shape;842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75" y="-66425"/>
            <a:ext cx="5624699" cy="19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25" y="1545625"/>
            <a:ext cx="2967450" cy="31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1"/>
          <p:cNvSpPr txBox="1"/>
          <p:nvPr>
            <p:ph idx="1" type="body"/>
          </p:nvPr>
        </p:nvSpPr>
        <p:spPr>
          <a:xfrm>
            <a:off x="2744150" y="2620625"/>
            <a:ext cx="2409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6" name="Google Shape;846;p101"/>
          <p:cNvSpPr txBox="1"/>
          <p:nvPr>
            <p:ph idx="2" type="body"/>
          </p:nvPr>
        </p:nvSpPr>
        <p:spPr>
          <a:xfrm>
            <a:off x="5917100" y="2620625"/>
            <a:ext cx="25803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7" name="Google Shape;847;p101"/>
          <p:cNvSpPr txBox="1"/>
          <p:nvPr>
            <p:ph idx="3" type="body"/>
          </p:nvPr>
        </p:nvSpPr>
        <p:spPr>
          <a:xfrm>
            <a:off x="460150" y="1547825"/>
            <a:ext cx="17877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ublic Sans Light"/>
              <a:buChar char="●"/>
              <a:defRPr sz="12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48" name="Google Shape;848;p101"/>
          <p:cNvCxnSpPr/>
          <p:nvPr/>
        </p:nvCxnSpPr>
        <p:spPr>
          <a:xfrm>
            <a:off x="2919767" y="2530400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101"/>
          <p:cNvCxnSpPr/>
          <p:nvPr/>
        </p:nvCxnSpPr>
        <p:spPr>
          <a:xfrm>
            <a:off x="2919767" y="4315075"/>
            <a:ext cx="2125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101"/>
          <p:cNvCxnSpPr/>
          <p:nvPr/>
        </p:nvCxnSpPr>
        <p:spPr>
          <a:xfrm>
            <a:off x="6053175" y="431507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101"/>
          <p:cNvCxnSpPr/>
          <p:nvPr/>
        </p:nvCxnSpPr>
        <p:spPr>
          <a:xfrm>
            <a:off x="6053175" y="254242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 with cards 7">
  <p:cSld name="TITLE_1_1_1_1_1_2_1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3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77788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8227" y="2079195"/>
            <a:ext cx="1966650" cy="25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02"/>
          <p:cNvSpPr txBox="1"/>
          <p:nvPr>
            <p:ph type="title"/>
          </p:nvPr>
        </p:nvSpPr>
        <p:spPr>
          <a:xfrm>
            <a:off x="2543623" y="731650"/>
            <a:ext cx="4926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102"/>
          <p:cNvSpPr txBox="1"/>
          <p:nvPr>
            <p:ph idx="1" type="body"/>
          </p:nvPr>
        </p:nvSpPr>
        <p:spPr>
          <a:xfrm>
            <a:off x="2736667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pic>
        <p:nvPicPr>
          <p:cNvPr id="858" name="Google Shape;85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02"/>
          <p:cNvSpPr txBox="1"/>
          <p:nvPr>
            <p:ph idx="2" type="subTitle"/>
          </p:nvPr>
        </p:nvSpPr>
        <p:spPr>
          <a:xfrm>
            <a:off x="2746700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860" name="Google Shape;860;p102"/>
          <p:cNvSpPr txBox="1"/>
          <p:nvPr>
            <p:ph idx="3" type="subTitle"/>
          </p:nvPr>
        </p:nvSpPr>
        <p:spPr>
          <a:xfrm>
            <a:off x="2541850" y="1299150"/>
            <a:ext cx="4778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ublic Sans ExtraLight"/>
              <a:buNone/>
              <a:defRPr sz="16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861" name="Google Shape;861;p102"/>
          <p:cNvSpPr/>
          <p:nvPr>
            <p:ph idx="4" type="pic"/>
          </p:nvPr>
        </p:nvSpPr>
        <p:spPr>
          <a:xfrm>
            <a:off x="-560525" y="571500"/>
            <a:ext cx="2687100" cy="4017600"/>
          </a:xfrm>
          <a:prstGeom prst="roundRect">
            <a:avLst>
              <a:gd fmla="val 6716" name="adj"/>
            </a:avLst>
          </a:prstGeom>
          <a:noFill/>
          <a:ln>
            <a:noFill/>
          </a:ln>
        </p:spPr>
      </p:sp>
      <p:sp>
        <p:nvSpPr>
          <p:cNvPr id="862" name="Google Shape;862;p102"/>
          <p:cNvSpPr txBox="1"/>
          <p:nvPr>
            <p:ph idx="5" type="body"/>
          </p:nvPr>
        </p:nvSpPr>
        <p:spPr>
          <a:xfrm>
            <a:off x="48307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63" name="Google Shape;863;p102"/>
          <p:cNvSpPr txBox="1"/>
          <p:nvPr>
            <p:ph idx="6" type="subTitle"/>
          </p:nvPr>
        </p:nvSpPr>
        <p:spPr>
          <a:xfrm>
            <a:off x="48407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864" name="Google Shape;864;p102"/>
          <p:cNvSpPr txBox="1"/>
          <p:nvPr>
            <p:ph idx="7" type="body"/>
          </p:nvPr>
        </p:nvSpPr>
        <p:spPr>
          <a:xfrm>
            <a:off x="6842042" y="2947500"/>
            <a:ext cx="16554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●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○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Font typeface="Public Sans Light"/>
              <a:buChar char="■"/>
              <a:defRPr sz="900"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  <p:sp>
        <p:nvSpPr>
          <p:cNvPr id="865" name="Google Shape;865;p102"/>
          <p:cNvSpPr txBox="1"/>
          <p:nvPr>
            <p:ph idx="8" type="subTitle"/>
          </p:nvPr>
        </p:nvSpPr>
        <p:spPr>
          <a:xfrm>
            <a:off x="6852075" y="2614603"/>
            <a:ext cx="15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1200"/>
              <a:buFont typeface="Public Sans"/>
              <a:buNone/>
              <a:defRPr sz="1200">
                <a:solidFill>
                  <a:srgbClr val="0020BB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866" name="Google Shape;866;p102"/>
          <p:cNvSpPr/>
          <p:nvPr>
            <p:ph idx="9" type="pic"/>
          </p:nvPr>
        </p:nvSpPr>
        <p:spPr>
          <a:xfrm>
            <a:off x="28644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7" name="Google Shape;867;p102"/>
          <p:cNvSpPr/>
          <p:nvPr>
            <p:ph idx="13" type="pic"/>
          </p:nvPr>
        </p:nvSpPr>
        <p:spPr>
          <a:xfrm>
            <a:off x="4949925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8" name="Google Shape;868;p102"/>
          <p:cNvSpPr/>
          <p:nvPr>
            <p:ph idx="14" type="pic"/>
          </p:nvPr>
        </p:nvSpPr>
        <p:spPr>
          <a:xfrm>
            <a:off x="6945150" y="2259675"/>
            <a:ext cx="323100" cy="2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pos="5400">
          <p15:clr>
            <a:srgbClr val="E46962"/>
          </p15:clr>
        </p15:guide>
        <p15:guide id="4" orient="horz" pos="2891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959550" y="1526025"/>
            <a:ext cx="405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B7B7B7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1959550" y="1526025"/>
            <a:ext cx="405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lvl="1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lvl="2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lvl="3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lvl="4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lvl="5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lvl="6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lvl="7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lvl="8" rtl="0" algn="r">
              <a:buNone/>
              <a:defRPr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6"/>
          <p:cNvSpPr txBox="1"/>
          <p:nvPr>
            <p:ph type="title"/>
          </p:nvPr>
        </p:nvSpPr>
        <p:spPr>
          <a:xfrm>
            <a:off x="1959550" y="1526025"/>
            <a:ext cx="405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0BB"/>
              </a:buClr>
              <a:buSzPts val="2800"/>
              <a:buFont typeface="Public Sans ExtraLight"/>
              <a:buNone/>
              <a:defRPr sz="2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7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B7B7B7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‹#›</a:t>
            </a:fld>
            <a:endParaRPr sz="600">
              <a:solidFill>
                <a:srgbClr val="B7B7B7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756" r:id="rId36"/>
    <p:sldLayoutId id="2147483757" r:id="rId37"/>
    <p:sldLayoutId id="2147483758" r:id="rId38"/>
    <p:sldLayoutId id="2147483759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5" Type="http://schemas.openxmlformats.org/officeDocument/2006/relationships/image" Target="../media/image9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108.png"/><Relationship Id="rId5" Type="http://schemas.openxmlformats.org/officeDocument/2006/relationships/image" Target="../media/image104.png"/><Relationship Id="rId6" Type="http://schemas.openxmlformats.org/officeDocument/2006/relationships/image" Target="../media/image101.jpg"/><Relationship Id="rId7" Type="http://schemas.openxmlformats.org/officeDocument/2006/relationships/image" Target="../media/image107.jpg"/><Relationship Id="rId8" Type="http://schemas.openxmlformats.org/officeDocument/2006/relationships/image" Target="../media/image1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6.png"/><Relationship Id="rId4" Type="http://schemas.openxmlformats.org/officeDocument/2006/relationships/image" Target="../media/image10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6.png"/><Relationship Id="rId4" Type="http://schemas.openxmlformats.org/officeDocument/2006/relationships/image" Target="../media/image1.png"/><Relationship Id="rId5" Type="http://schemas.openxmlformats.org/officeDocument/2006/relationships/image" Target="../media/image99.png"/><Relationship Id="rId6" Type="http://schemas.openxmlformats.org/officeDocument/2006/relationships/image" Target="../media/image9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5.png"/><Relationship Id="rId4" Type="http://schemas.openxmlformats.org/officeDocument/2006/relationships/image" Target="../media/image1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5.png"/><Relationship Id="rId4" Type="http://schemas.openxmlformats.org/officeDocument/2006/relationships/hyperlink" Target="https://huggingface.co/spaces/mteb/leaderboar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0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5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6"/>
          <p:cNvSpPr txBox="1"/>
          <p:nvPr>
            <p:ph type="title"/>
          </p:nvPr>
        </p:nvSpPr>
        <p:spPr>
          <a:xfrm>
            <a:off x="416700" y="1990800"/>
            <a:ext cx="41805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Databases for GenAI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Embeddings, Vector Databases &amp; Production Patterns</a:t>
            </a:r>
            <a:endParaRPr sz="1400"/>
          </a:p>
        </p:txBody>
      </p:sp>
      <p:sp>
        <p:nvSpPr>
          <p:cNvPr id="952" name="Google Shape;952;p116"/>
          <p:cNvSpPr txBox="1"/>
          <p:nvPr>
            <p:ph idx="1" type="body"/>
          </p:nvPr>
        </p:nvSpPr>
        <p:spPr>
          <a:xfrm>
            <a:off x="571500" y="4310075"/>
            <a:ext cx="22614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 Thin"/>
                <a:ea typeface="Public Sans Thin"/>
                <a:cs typeface="Public Sans Thin"/>
                <a:sym typeface="Public Sans Thin"/>
              </a:rPr>
              <a:t>October </a:t>
            </a:r>
            <a:r>
              <a:rPr lang="en">
                <a:latin typeface="Public Sans Thin"/>
                <a:ea typeface="Public Sans Thin"/>
                <a:cs typeface="Public Sans Thin"/>
                <a:sym typeface="Public Sans Thin"/>
              </a:rPr>
              <a:t>2025</a:t>
            </a:r>
            <a:endParaRPr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  <p:pic>
        <p:nvPicPr>
          <p:cNvPr id="953" name="Google Shape;953;p116" title="2304.i039.012.S.m004.c13.AI generated art AI powered content creation isometric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931" r="13923" t="0"/>
          <a:stretch/>
        </p:blipFill>
        <p:spPr>
          <a:xfrm>
            <a:off x="5172200" y="-274550"/>
            <a:ext cx="4482900" cy="4863600"/>
          </a:xfrm>
          <a:prstGeom prst="roundRect">
            <a:avLst>
              <a:gd fmla="val 16667" name="adj"/>
            </a:avLst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25"/>
          <p:cNvSpPr txBox="1"/>
          <p:nvPr>
            <p:ph type="title"/>
          </p:nvPr>
        </p:nvSpPr>
        <p:spPr>
          <a:xfrm>
            <a:off x="1877600" y="1713500"/>
            <a:ext cx="5712300" cy="16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Advanced RAG patterns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6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Multi-Hop Reasoning Problem</a:t>
            </a:r>
            <a:endParaRPr sz="1400"/>
          </a:p>
        </p:txBody>
      </p:sp>
      <p:sp>
        <p:nvSpPr>
          <p:cNvPr id="1062" name="Google Shape;1062;p126"/>
          <p:cNvSpPr/>
          <p:nvPr/>
        </p:nvSpPr>
        <p:spPr>
          <a:xfrm>
            <a:off x="505150" y="1297800"/>
            <a:ext cx="4248000" cy="7899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3C3C"/>
                </a:solidFill>
                <a:latin typeface="Public Sans"/>
                <a:ea typeface="Public Sans"/>
                <a:cs typeface="Public Sans"/>
                <a:sym typeface="Public Sans"/>
              </a:rPr>
              <a:t>Complex Query:</a:t>
            </a:r>
            <a:endParaRPr b="1" sz="1100">
              <a:solidFill>
                <a:srgbClr val="3C3C3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"What are the regulatory implications of our Q3 marketing 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strategy for the European market?"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1063" name="Google Shape;106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675" y="2087700"/>
            <a:ext cx="3430150" cy="28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992" y="2196894"/>
            <a:ext cx="452448" cy="45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26"/>
          <p:cNvSpPr txBox="1"/>
          <p:nvPr/>
        </p:nvSpPr>
        <p:spPr>
          <a:xfrm>
            <a:off x="1086050" y="2223025"/>
            <a:ext cx="32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C3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Traditional RAG fails</a:t>
            </a:r>
            <a:endParaRPr>
              <a:solidFill>
                <a:srgbClr val="3C3C3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1066" name="Google Shape;1066;p126"/>
          <p:cNvSpPr txBox="1"/>
          <p:nvPr/>
        </p:nvSpPr>
        <p:spPr>
          <a:xfrm>
            <a:off x="1295024" y="2665175"/>
            <a:ext cx="29100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Retrieves isolated chunks: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Public Sans Light"/>
              <a:buChar char="🆇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- "Q3 marketing strategy increased social media spend"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Public Sans Light"/>
              <a:buChar char="🆇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- "European market regulations overview"  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ts val="1100"/>
              <a:buFont typeface="Public Sans Light"/>
              <a:buChar char="🆇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- "GDPR compliance requirements"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067" name="Google Shape;1067;p126"/>
          <p:cNvSpPr/>
          <p:nvPr/>
        </p:nvSpPr>
        <p:spPr>
          <a:xfrm>
            <a:off x="4548075" y="2176800"/>
            <a:ext cx="4248000" cy="7899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3C3C"/>
                </a:solidFill>
                <a:latin typeface="Public Sans"/>
                <a:ea typeface="Public Sans"/>
                <a:cs typeface="Public Sans"/>
                <a:sym typeface="Public Sans"/>
              </a:rPr>
              <a:t>Problem: Can't connect the dots!</a:t>
            </a:r>
            <a:endParaRPr b="1" sz="1100">
              <a:solidFill>
                <a:srgbClr val="3C3C3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Marketing → Budget → Compliance → GDPR → Europe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068" name="Google Shape;1068;p126"/>
          <p:cNvSpPr/>
          <p:nvPr/>
        </p:nvSpPr>
        <p:spPr>
          <a:xfrm>
            <a:off x="5445225" y="3252225"/>
            <a:ext cx="3215400" cy="5004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100">
                <a:solidFill>
                  <a:srgbClr val="3C3C3C"/>
                </a:solidFill>
                <a:latin typeface="Public Sans"/>
                <a:ea typeface="Public Sans"/>
                <a:cs typeface="Public Sans"/>
                <a:sym typeface="Public Sans"/>
              </a:rPr>
              <a:t>This is where we need Graph RAG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1069" name="Google Shape;1069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3424" y="3228098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27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GraphRAG Solution</a:t>
            </a:r>
            <a:endParaRPr sz="1400"/>
          </a:p>
        </p:txBody>
      </p:sp>
      <p:sp>
        <p:nvSpPr>
          <p:cNvPr id="1075" name="Google Shape;1075;p127"/>
          <p:cNvSpPr/>
          <p:nvPr/>
        </p:nvSpPr>
        <p:spPr>
          <a:xfrm>
            <a:off x="531025" y="1616975"/>
            <a:ext cx="4539000" cy="32007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pic>
        <p:nvPicPr>
          <p:cNvPr id="1076" name="Google Shape;1076;p127" title="data-profiling-neo4j-apoc-libra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425" y="1536075"/>
            <a:ext cx="3769176" cy="327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27" title="Neo4j-logo2024col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50" y="1841850"/>
            <a:ext cx="1648524" cy="5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27" title="Amazon_Neptu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125" y="2803700"/>
            <a:ext cx="1497301" cy="8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27" title="ArangoDB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5025" y="1841850"/>
            <a:ext cx="908025" cy="9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27" title="falkor db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8765" y="2427065"/>
            <a:ext cx="1903449" cy="537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</p:pic>
      <p:pic>
        <p:nvPicPr>
          <p:cNvPr id="1081" name="Google Shape;1081;p127" title="memgraph_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9913" y="3261552"/>
            <a:ext cx="1704773" cy="5852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</p:pic>
      <p:pic>
        <p:nvPicPr>
          <p:cNvPr id="1082" name="Google Shape;1082;p127" title="TigerGraph_Log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3125" y="4007683"/>
            <a:ext cx="2955230" cy="6412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28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PDF Processing Problem</a:t>
            </a:r>
            <a:endParaRPr sz="1400"/>
          </a:p>
        </p:txBody>
      </p:sp>
      <p:pic>
        <p:nvPicPr>
          <p:cNvPr id="1088" name="Google Shape;108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233575"/>
            <a:ext cx="3837324" cy="3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28"/>
          <p:cNvSpPr txBox="1"/>
          <p:nvPr/>
        </p:nvSpPr>
        <p:spPr>
          <a:xfrm>
            <a:off x="925401" y="1981199"/>
            <a:ext cx="32553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Public Sans Light"/>
              <a:buChar char="🆇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OCR → Errors with complex layouts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Public Sans Light"/>
              <a:buChar char="🆇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Layout detection → Misses table structures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Public Sans Light"/>
              <a:buChar char="🆇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Figure captioning → Expensive specialized models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Public Sans Light"/>
              <a:buChar char="🆇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Chunking → Loses visual context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ts val="1100"/>
              <a:buFont typeface="Public Sans Light"/>
              <a:buChar char="🆇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Embed text only → No visual information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090" name="Google Shape;1090;p128"/>
          <p:cNvSpPr txBox="1"/>
          <p:nvPr/>
        </p:nvSpPr>
        <p:spPr>
          <a:xfrm>
            <a:off x="945350" y="1482337"/>
            <a:ext cx="32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C3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Traditional RAG Pipeline for PDFs</a:t>
            </a:r>
            <a:endParaRPr>
              <a:solidFill>
                <a:srgbClr val="3C3C3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1091" name="Google Shape;1091;p128"/>
          <p:cNvSpPr txBox="1"/>
          <p:nvPr/>
        </p:nvSpPr>
        <p:spPr>
          <a:xfrm>
            <a:off x="965300" y="3968712"/>
            <a:ext cx="321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C3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Result: 40-60% information loss on visual documents</a:t>
            </a:r>
            <a:endParaRPr>
              <a:solidFill>
                <a:srgbClr val="3C3C3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pic>
        <p:nvPicPr>
          <p:cNvPr id="1092" name="Google Shape;1092;p128" title="rvRCudun_70rI08NHuU3_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649" y="1301850"/>
            <a:ext cx="38100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29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ColPali Revolution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Treat Pages as Images (No OCR!)</a:t>
            </a:r>
            <a:endParaRPr sz="1400"/>
          </a:p>
        </p:txBody>
      </p:sp>
      <p:sp>
        <p:nvSpPr>
          <p:cNvPr id="1098" name="Google Shape;1098;p129"/>
          <p:cNvSpPr txBox="1"/>
          <p:nvPr/>
        </p:nvSpPr>
        <p:spPr>
          <a:xfrm>
            <a:off x="381250" y="1571778"/>
            <a:ext cx="31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C3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Architecture</a:t>
            </a:r>
            <a:endParaRPr>
              <a:solidFill>
                <a:srgbClr val="3C3C3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1099" name="Google Shape;1099;p129"/>
          <p:cNvSpPr txBox="1"/>
          <p:nvPr/>
        </p:nvSpPr>
        <p:spPr>
          <a:xfrm>
            <a:off x="381125" y="2013925"/>
            <a:ext cx="32391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100"/>
              <a:buFont typeface="Public Sans Light"/>
              <a:buChar char="●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PaliGemma-3B Vision Language Model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100"/>
              <a:buFont typeface="Public Sans Light"/>
              <a:buChar char="●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32×32 patches = 1,024 patch embeddings per page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100"/>
              <a:buFont typeface="Public Sans Light"/>
              <a:buChar char="●"/>
            </a:pP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ColBERT late interaction matching</a:t>
            </a:r>
            <a:endParaRPr sz="1100">
              <a:solidFill>
                <a:srgbClr val="3C3C3C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1100" name="Google Shape;1100;p129" title="ColPal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700" y="1571778"/>
            <a:ext cx="4903901" cy="298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30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RAG "Agentic"</a:t>
            </a:r>
            <a:endParaRPr/>
          </a:p>
        </p:txBody>
      </p:sp>
      <p:pic>
        <p:nvPicPr>
          <p:cNvPr id="1106" name="Google Shape;1106;p130" title="linear-ra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00" y="1482725"/>
            <a:ext cx="4645251" cy="24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30" title="routing-ag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425" y="1482725"/>
            <a:ext cx="3724473" cy="291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31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Agentic Patterns</a:t>
            </a:r>
            <a:endParaRPr/>
          </a:p>
        </p:txBody>
      </p:sp>
      <p:sp>
        <p:nvSpPr>
          <p:cNvPr id="1113" name="Google Shape;1113;p131"/>
          <p:cNvSpPr/>
          <p:nvPr/>
        </p:nvSpPr>
        <p:spPr>
          <a:xfrm>
            <a:off x="3467450" y="1501975"/>
            <a:ext cx="2355600" cy="22962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Query Decomposition</a:t>
            </a:r>
            <a:endParaRPr b="1" sz="12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Complex: </a:t>
            </a: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"Compare our Q3 to industry and predict Q4"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Agent breaks down:</a:t>
            </a:r>
            <a:endParaRPr b="1" sz="10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92100" lvl="0" marL="28575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ublic Sans ExtraLight"/>
              <a:buChar char="●"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"Our Q3 metrics" → Internal DB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-29210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ublic Sans ExtraLight"/>
              <a:buChar char="●"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"Industry Q3 benchmarks" → Web Search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-29210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ublic Sans ExtraLight"/>
              <a:buChar char="●"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"Q4 factors" → Internal DB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Then synthesizes all results</a:t>
            </a:r>
            <a:endParaRPr b="1" sz="10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14" name="Google Shape;1114;p131"/>
          <p:cNvSpPr/>
          <p:nvPr/>
        </p:nvSpPr>
        <p:spPr>
          <a:xfrm>
            <a:off x="6363400" y="1501975"/>
            <a:ext cx="2355600" cy="22962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Self-Correction</a:t>
            </a:r>
            <a:endParaRPr b="1" sz="12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921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ublic Sans ExtraLight"/>
              <a:buAutoNum type="arabicPeriod"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Retrieval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ublic Sans ExtraLight"/>
              <a:buAutoNum type="arabicPeriod"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Grade docs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ublic Sans ExtraLight"/>
              <a:buAutoNum type="arabicPeriod"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Score &lt; threshold?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ublic Sans ExtraLight"/>
              <a:buAutoNum type="arabicPeriod"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Rewrite query 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ublic Sans ExtraLight"/>
              <a:buAutoNum type="arabicPeriod"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Retry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ublic Sans ExtraLight"/>
              <a:buAutoNum type="arabicPeriod"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Grade again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115" name="Google Shape;1115;p131"/>
          <p:cNvSpPr/>
          <p:nvPr/>
        </p:nvSpPr>
        <p:spPr>
          <a:xfrm>
            <a:off x="571500" y="1501975"/>
            <a:ext cx="2355600" cy="22962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Query Routing</a:t>
            </a:r>
            <a:endParaRPr b="1" sz="12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User: </a:t>
            </a: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"What's the latest on AI regulation?"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Router: </a:t>
            </a: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"latest" detected → Route to Web Search ✓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User: </a:t>
            </a: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"What's our Q3 marketing budget?"</a:t>
            </a: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  </a:t>
            </a:r>
            <a:endParaRPr b="1" sz="10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Router: </a:t>
            </a: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"our" =</a:t>
            </a: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internal → Route to Vector DB ✓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116" name="Google Shape;1116;p131"/>
          <p:cNvSpPr txBox="1"/>
          <p:nvPr>
            <p:ph idx="1" type="body"/>
          </p:nvPr>
        </p:nvSpPr>
        <p:spPr>
          <a:xfrm>
            <a:off x="455000" y="4174425"/>
            <a:ext cx="65988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Public Sans Light"/>
              <a:buChar char="✅"/>
            </a:pPr>
            <a:r>
              <a:rPr b="1" lang="en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Use When: </a:t>
            </a:r>
            <a:r>
              <a:rPr lang="en" sz="1100">
                <a:solidFill>
                  <a:schemeClr val="accent6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Queries span sources, complexity varies</a:t>
            </a:r>
            <a:endParaRPr b="1" sz="11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ts val="1300"/>
              <a:buFont typeface="Public Sans Light"/>
              <a:buChar char="🆇"/>
            </a:pPr>
            <a:r>
              <a:rPr b="1" lang="en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Don't Use:</a:t>
            </a: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Latency-critical (&lt;500ms SLA), simple retrieval</a:t>
            </a:r>
            <a:endParaRPr sz="1100"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32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Search + Reranking 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Vector-only: Misses exact matches, acronyms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BM25-only: No semantic understanding</a:t>
            </a:r>
            <a:endParaRPr sz="1400"/>
          </a:p>
        </p:txBody>
      </p:sp>
      <p:sp>
        <p:nvSpPr>
          <p:cNvPr id="1122" name="Google Shape;1122;p132"/>
          <p:cNvSpPr/>
          <p:nvPr/>
        </p:nvSpPr>
        <p:spPr>
          <a:xfrm>
            <a:off x="3467450" y="1501975"/>
            <a:ext cx="2355600" cy="22962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Anthropic Contextual Retrieval Study:</a:t>
            </a:r>
            <a:endParaRPr b="1" sz="10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Baseline failure rate: 5.7%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Hybrid + Reranker: 1.9%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- 67% reduction in retrieval failures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123" name="Google Shape;1123;p132"/>
          <p:cNvSpPr/>
          <p:nvPr/>
        </p:nvSpPr>
        <p:spPr>
          <a:xfrm>
            <a:off x="6363400" y="1501975"/>
            <a:ext cx="2355600" cy="22962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2 Stage Architecture Rerank:</a:t>
            </a:r>
            <a:endParaRPr b="1" sz="10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Stage 1: </a:t>
            </a:r>
            <a:endParaRPr b="1" sz="10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Similarity search → Top 100 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Stage 2: </a:t>
            </a:r>
            <a:endParaRPr b="1" sz="10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Re-ranking pipeline → Top 5-10 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124" name="Google Shape;1124;p132"/>
          <p:cNvSpPr/>
          <p:nvPr/>
        </p:nvSpPr>
        <p:spPr>
          <a:xfrm>
            <a:off x="571500" y="1501975"/>
            <a:ext cx="2355600" cy="22962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Microsoft Azure AI Search Benchmarks:</a:t>
            </a:r>
            <a:endParaRPr b="1" sz="10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Vector-only: 43.8 NDCG@3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Hybrid: 48.4 NDCG@3 (+10.5%)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Hybrid + Reranker: 60.1 NDCG@3 (+37.2%)</a:t>
            </a:r>
            <a:endParaRPr sz="10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125" name="Google Shape;1125;p132"/>
          <p:cNvSpPr txBox="1"/>
          <p:nvPr>
            <p:ph idx="1" type="body"/>
          </p:nvPr>
        </p:nvSpPr>
        <p:spPr>
          <a:xfrm>
            <a:off x="455000" y="4174425"/>
            <a:ext cx="65988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Public Sans Light"/>
              <a:buChar char="✅"/>
            </a:pPr>
            <a:r>
              <a:rPr b="1" lang="en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Use When: </a:t>
            </a:r>
            <a:r>
              <a:rPr lang="en" sz="1100">
                <a:solidFill>
                  <a:schemeClr val="accent6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Queries span sources, complexity varies</a:t>
            </a:r>
            <a:endParaRPr b="1" sz="11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ts val="1300"/>
              <a:buFont typeface="Public Sans Light"/>
              <a:buChar char="🆇"/>
            </a:pPr>
            <a:r>
              <a:rPr b="1" lang="en" sz="1100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Don't Use:</a:t>
            </a:r>
            <a:r>
              <a:rPr lang="en" sz="1100">
                <a:solidFill>
                  <a:srgbClr val="3C3C3C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Latency-critical (&lt;500ms SLA), simple retrieval</a:t>
            </a:r>
            <a:endParaRPr sz="1100"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33"/>
          <p:cNvSpPr txBox="1"/>
          <p:nvPr>
            <p:ph type="title"/>
          </p:nvPr>
        </p:nvSpPr>
        <p:spPr>
          <a:xfrm>
            <a:off x="1877600" y="1713500"/>
            <a:ext cx="5712300" cy="16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Production readiness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950" y="1265250"/>
            <a:ext cx="3430150" cy="370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34"/>
          <p:cNvSpPr/>
          <p:nvPr/>
        </p:nvSpPr>
        <p:spPr>
          <a:xfrm>
            <a:off x="7679900" y="494900"/>
            <a:ext cx="954600" cy="32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37" name="Google Shape;1137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0" y="571500"/>
            <a:ext cx="869751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34"/>
          <p:cNvSpPr txBox="1"/>
          <p:nvPr/>
        </p:nvSpPr>
        <p:spPr>
          <a:xfrm>
            <a:off x="5085621" y="1347550"/>
            <a:ext cx="32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Don’ts</a:t>
            </a:r>
            <a:endParaRPr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1139" name="Google Shape;1139;p134"/>
          <p:cNvSpPr txBox="1"/>
          <p:nvPr/>
        </p:nvSpPr>
        <p:spPr>
          <a:xfrm>
            <a:off x="5306299" y="1842725"/>
            <a:ext cx="29100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🆇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1. Vector-only search (use hybrid)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🆇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2. Ignore access controls (data leakage = lawsuit)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🆇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3. Overload context window (keep &lt;50%)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🆇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4. Skip evaluation frameworks (doesn't scale)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ts val="1000"/>
              <a:buFont typeface="Public Sans Light"/>
              <a:buChar char="🆇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5. Neglect data freshness (stale = wrong answers)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1140" name="Google Shape;114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25" y="1265243"/>
            <a:ext cx="3430150" cy="370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34"/>
          <p:cNvSpPr txBox="1"/>
          <p:nvPr/>
        </p:nvSpPr>
        <p:spPr>
          <a:xfrm>
            <a:off x="827525" y="1383318"/>
            <a:ext cx="32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Do’s</a:t>
            </a:r>
            <a:endParaRPr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1142" name="Google Shape;1142;p134"/>
          <p:cNvSpPr txBox="1"/>
          <p:nvPr/>
        </p:nvSpPr>
        <p:spPr>
          <a:xfrm>
            <a:off x="895800" y="1871953"/>
            <a:ext cx="29100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✅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1. Use Hybrid Search (vector + BM25) as baseline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✅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2. Implement metadata filtering (security-critical)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✅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  filter = {"department": "finance", "access_level": user.role}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✅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3. Monitor retrieval quality (recall@k, NDCG)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✅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   Tools: TruLens, LangSmith, DeepEval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Public Sans Light"/>
              <a:buChar char="✅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4. Keep embeddings fresh (re-index on doc changes)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177800" lvl="0" marL="2857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ts val="1000"/>
              <a:buFont typeface="Public Sans Light"/>
              <a:buChar char="✅"/>
            </a:pPr>
            <a:r>
              <a:rPr lang="en" sz="10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5. Evaluate systematically (not "vibes-based")</a:t>
            </a:r>
            <a:endParaRPr sz="10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1143" name="Google Shape;1143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092" y="2477219"/>
            <a:ext cx="452448" cy="45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9599" y="242911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34"/>
          <p:cNvSpPr txBox="1"/>
          <p:nvPr>
            <p:ph idx="2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Best Practices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7"/>
          <p:cNvSpPr txBox="1"/>
          <p:nvPr>
            <p:ph type="title"/>
          </p:nvPr>
        </p:nvSpPr>
        <p:spPr>
          <a:xfrm>
            <a:off x="480450" y="2579475"/>
            <a:ext cx="23118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</a:t>
            </a:r>
            <a:endParaRPr/>
          </a:p>
        </p:txBody>
      </p:sp>
      <p:pic>
        <p:nvPicPr>
          <p:cNvPr id="959" name="Google Shape;959;p117" title="Maxym Lypivskyi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76" l="0" r="0" t="1876"/>
          <a:stretch/>
        </p:blipFill>
        <p:spPr>
          <a:xfrm>
            <a:off x="3326275" y="918525"/>
            <a:ext cx="2160300" cy="207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60" name="Google Shape;960;p117"/>
          <p:cNvSpPr txBox="1"/>
          <p:nvPr>
            <p:ph idx="1" type="body"/>
          </p:nvPr>
        </p:nvSpPr>
        <p:spPr>
          <a:xfrm>
            <a:off x="5725550" y="1565625"/>
            <a:ext cx="26043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Maksym Lypivskyi</a:t>
            </a:r>
            <a:endParaRPr sz="1800">
              <a:solidFill>
                <a:schemeClr val="accent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Head of Cloud Platforms &amp; AI Director</a:t>
            </a:r>
            <a:endParaRPr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961" name="Google Shape;961;p117"/>
          <p:cNvSpPr txBox="1"/>
          <p:nvPr>
            <p:ph idx="3" type="body"/>
          </p:nvPr>
        </p:nvSpPr>
        <p:spPr>
          <a:xfrm>
            <a:off x="4045875" y="3155775"/>
            <a:ext cx="4010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 Medium"/>
              <a:buChar char="●"/>
            </a:pPr>
            <a:r>
              <a:rPr lang="en" sz="12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9 years at Ciklum driving large-scale cloud and software delivery initiatives</a:t>
            </a:r>
            <a:endParaRPr sz="120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 Medium"/>
              <a:buChar char="●"/>
            </a:pPr>
            <a:r>
              <a:rPr lang="en" sz="12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3 years specializing in AI</a:t>
            </a:r>
            <a:endParaRPr sz="120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 Medium"/>
              <a:buChar char="●"/>
            </a:pPr>
            <a:r>
              <a:rPr lang="en" sz="12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Core interest: making AI systems reliable, production-ready, and business-impactful</a:t>
            </a:r>
            <a:endParaRPr sz="120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8"/>
          <p:cNvSpPr txBox="1"/>
          <p:nvPr>
            <p:ph type="title"/>
          </p:nvPr>
        </p:nvSpPr>
        <p:spPr>
          <a:xfrm>
            <a:off x="460150" y="2283600"/>
            <a:ext cx="23118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967" name="Google Shape;967;p118"/>
          <p:cNvCxnSpPr/>
          <p:nvPr/>
        </p:nvCxnSpPr>
        <p:spPr>
          <a:xfrm>
            <a:off x="4418181" y="1826102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118"/>
          <p:cNvCxnSpPr/>
          <p:nvPr/>
        </p:nvCxnSpPr>
        <p:spPr>
          <a:xfrm>
            <a:off x="4418181" y="2465308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118"/>
          <p:cNvCxnSpPr/>
          <p:nvPr/>
        </p:nvCxnSpPr>
        <p:spPr>
          <a:xfrm>
            <a:off x="4418181" y="3104515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p118"/>
          <p:cNvCxnSpPr/>
          <p:nvPr/>
        </p:nvCxnSpPr>
        <p:spPr>
          <a:xfrm>
            <a:off x="4418181" y="3743721"/>
            <a:ext cx="3322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1" name="Google Shape;971;p118"/>
          <p:cNvSpPr txBox="1"/>
          <p:nvPr/>
        </p:nvSpPr>
        <p:spPr>
          <a:xfrm>
            <a:off x="4278902" y="1776358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01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972" name="Google Shape;972;p118"/>
          <p:cNvSpPr txBox="1"/>
          <p:nvPr/>
        </p:nvSpPr>
        <p:spPr>
          <a:xfrm>
            <a:off x="4278902" y="2415565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02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973" name="Google Shape;973;p118"/>
          <p:cNvSpPr txBox="1"/>
          <p:nvPr/>
        </p:nvSpPr>
        <p:spPr>
          <a:xfrm>
            <a:off x="4278902" y="3045062"/>
            <a:ext cx="114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20BB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03</a:t>
            </a:r>
            <a:endParaRPr sz="3800">
              <a:solidFill>
                <a:srgbClr val="0020BB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974" name="Google Shape;974;p118"/>
          <p:cNvSpPr txBox="1"/>
          <p:nvPr/>
        </p:nvSpPr>
        <p:spPr>
          <a:xfrm>
            <a:off x="5050847" y="1868651"/>
            <a:ext cx="30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Foundations</a:t>
            </a:r>
            <a:endParaRPr sz="1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75" name="Google Shape;975;p118"/>
          <p:cNvSpPr txBox="1"/>
          <p:nvPr/>
        </p:nvSpPr>
        <p:spPr>
          <a:xfrm>
            <a:off x="5050859" y="2588325"/>
            <a:ext cx="232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Advanced RAG patterns</a:t>
            </a:r>
            <a:endParaRPr sz="1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976" name="Google Shape;976;p118"/>
          <p:cNvSpPr txBox="1"/>
          <p:nvPr/>
        </p:nvSpPr>
        <p:spPr>
          <a:xfrm>
            <a:off x="5050849" y="3228001"/>
            <a:ext cx="269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Production </a:t>
            </a:r>
            <a:r>
              <a:rPr lang="en" sz="1200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readiness</a:t>
            </a:r>
            <a:endParaRPr sz="1200">
              <a:solidFill>
                <a:schemeClr val="dk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19"/>
          <p:cNvSpPr txBox="1"/>
          <p:nvPr>
            <p:ph type="title"/>
          </p:nvPr>
        </p:nvSpPr>
        <p:spPr>
          <a:xfrm>
            <a:off x="1877600" y="1713500"/>
            <a:ext cx="5712300" cy="16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Foundations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20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Embeddings?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Problem: Computers don't understand text meaning</a:t>
            </a:r>
            <a:endParaRPr sz="1400"/>
          </a:p>
        </p:txBody>
      </p:sp>
      <p:sp>
        <p:nvSpPr>
          <p:cNvPr id="987" name="Google Shape;987;p120"/>
          <p:cNvSpPr/>
          <p:nvPr/>
        </p:nvSpPr>
        <p:spPr>
          <a:xfrm>
            <a:off x="531025" y="1616975"/>
            <a:ext cx="2685300" cy="32007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grpSp>
        <p:nvGrpSpPr>
          <p:cNvPr id="988" name="Google Shape;988;p120"/>
          <p:cNvGrpSpPr/>
          <p:nvPr/>
        </p:nvGrpSpPr>
        <p:grpSpPr>
          <a:xfrm>
            <a:off x="785213" y="1785367"/>
            <a:ext cx="2022419" cy="934406"/>
            <a:chOff x="3644627" y="3217075"/>
            <a:chExt cx="1854750" cy="1216200"/>
          </a:xfrm>
        </p:grpSpPr>
        <p:grpSp>
          <p:nvGrpSpPr>
            <p:cNvPr id="989" name="Google Shape;989;p120"/>
            <p:cNvGrpSpPr/>
            <p:nvPr/>
          </p:nvGrpSpPr>
          <p:grpSpPr>
            <a:xfrm>
              <a:off x="3644627" y="3217075"/>
              <a:ext cx="1854750" cy="1216200"/>
              <a:chOff x="-1220275" y="2783200"/>
              <a:chExt cx="1854750" cy="1216200"/>
            </a:xfrm>
          </p:grpSpPr>
          <p:pic>
            <p:nvPicPr>
              <p:cNvPr id="990" name="Google Shape;990;p120"/>
              <p:cNvPicPr preferRelativeResize="0"/>
              <p:nvPr/>
            </p:nvPicPr>
            <p:blipFill rotWithShape="1">
              <a:blip r:embed="rId3">
                <a:alphaModFix/>
              </a:blip>
              <a:srcRect b="0" l="50064" r="0" t="0"/>
              <a:stretch/>
            </p:blipFill>
            <p:spPr>
              <a:xfrm flipH="1" rot="10800000">
                <a:off x="-292900" y="2783200"/>
                <a:ext cx="927375" cy="121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1" name="Google Shape;991;p120"/>
              <p:cNvPicPr preferRelativeResize="0"/>
              <p:nvPr/>
            </p:nvPicPr>
            <p:blipFill rotWithShape="1">
              <a:blip r:embed="rId3">
                <a:alphaModFix/>
              </a:blip>
              <a:srcRect b="0" l="50064" r="0" t="0"/>
              <a:stretch/>
            </p:blipFill>
            <p:spPr>
              <a:xfrm rot="10800000">
                <a:off x="-1220275" y="2783200"/>
                <a:ext cx="927375" cy="121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92" name="Google Shape;992;p120"/>
            <p:cNvSpPr txBox="1"/>
            <p:nvPr/>
          </p:nvSpPr>
          <p:spPr>
            <a:xfrm>
              <a:off x="3735520" y="3277175"/>
              <a:ext cx="1638600" cy="10770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ublic Sans Light"/>
                  <a:ea typeface="Public Sans Light"/>
                  <a:cs typeface="Public Sans Light"/>
                  <a:sym typeface="Public Sans Light"/>
                </a:rPr>
                <a:t>"machine learning algorithms"</a:t>
              </a:r>
              <a:endParaRPr sz="1000">
                <a:latin typeface="Public Sans Light"/>
                <a:ea typeface="Public Sans Light"/>
                <a:cs typeface="Public Sans Light"/>
                <a:sym typeface="Public Sans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ublic Sans Light"/>
                  <a:ea typeface="Public Sans Light"/>
                  <a:cs typeface="Public Sans Light"/>
                  <a:sym typeface="Public Sans Light"/>
                </a:rPr>
                <a:t>"ML techniques"</a:t>
              </a:r>
              <a:endParaRPr sz="1000">
                <a:latin typeface="Public Sans Light"/>
                <a:ea typeface="Public Sans Light"/>
                <a:cs typeface="Public Sans Light"/>
                <a:sym typeface="Public Sans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ublic Sans Light"/>
                  <a:ea typeface="Public Sans Light"/>
                  <a:cs typeface="Public Sans Light"/>
                  <a:sym typeface="Public Sans Light"/>
                </a:rPr>
                <a:t>"deep neural networks"</a:t>
              </a:r>
              <a:endParaRPr sz="1000"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</p:grpSp>
      <p:pic>
        <p:nvPicPr>
          <p:cNvPr id="993" name="Google Shape;993;p120" title="embedding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375" y="1307450"/>
            <a:ext cx="3550551" cy="35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20"/>
          <p:cNvSpPr txBox="1"/>
          <p:nvPr/>
        </p:nvSpPr>
        <p:spPr>
          <a:xfrm>
            <a:off x="862525" y="2912375"/>
            <a:ext cx="21630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ublic Sans"/>
                <a:ea typeface="Public Sans"/>
                <a:cs typeface="Public Sans"/>
                <a:sym typeface="Public Sans"/>
              </a:rPr>
              <a:t>Are these similar? How do we compute that?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1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How Similarity Search Works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</a:rPr>
              <a:t>The Vector Search Process</a:t>
            </a:r>
            <a:endParaRPr/>
          </a:p>
        </p:txBody>
      </p:sp>
      <p:sp>
        <p:nvSpPr>
          <p:cNvPr id="1000" name="Google Shape;1000;p121"/>
          <p:cNvSpPr/>
          <p:nvPr/>
        </p:nvSpPr>
        <p:spPr>
          <a:xfrm>
            <a:off x="1432200" y="1383675"/>
            <a:ext cx="3482700" cy="11349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Documents → Embedding Model → Store vectors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Doc 1: "Python tutorial"     → [0.2, -0.4, 0.6, ...] → Store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Doc 2: "Java programming"    → [0.3, -0.5, 0.5, ...] → Store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Doc 3: "Cooking recipes"     → [-0.8, 0.9, -0.2, ...] → Store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pic>
        <p:nvPicPr>
          <p:cNvPr id="1001" name="Google Shape;1001;p121" title="Gemini_Generated_Image_6y60016y60016y6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852" y="1383675"/>
            <a:ext cx="3339822" cy="333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21"/>
          <p:cNvSpPr txBox="1"/>
          <p:nvPr/>
        </p:nvSpPr>
        <p:spPr>
          <a:xfrm>
            <a:off x="177325" y="1383675"/>
            <a:ext cx="11301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INDEXING</a:t>
            </a:r>
            <a:endParaRPr sz="1200"/>
          </a:p>
        </p:txBody>
      </p:sp>
      <p:sp>
        <p:nvSpPr>
          <p:cNvPr id="1003" name="Google Shape;1003;p121"/>
          <p:cNvSpPr txBox="1"/>
          <p:nvPr/>
        </p:nvSpPr>
        <p:spPr>
          <a:xfrm>
            <a:off x="177325" y="2624400"/>
            <a:ext cx="1306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SEARCHING</a:t>
            </a:r>
            <a:endParaRPr sz="1200"/>
          </a:p>
        </p:txBody>
      </p:sp>
      <p:sp>
        <p:nvSpPr>
          <p:cNvPr id="1004" name="Google Shape;1004;p121"/>
          <p:cNvSpPr/>
          <p:nvPr/>
        </p:nvSpPr>
        <p:spPr>
          <a:xfrm>
            <a:off x="1432200" y="2728375"/>
            <a:ext cx="3482700" cy="11349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 User Query: "learn Python"  → [0.21, -0.42, 0.58, ...]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 Compute distances to ALL stored vectors: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 - Distance to Doc 1: 0.03 ✓ (very close!)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 - Distance to Doc 2: 0.15 (somewhat close)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 - Distance to Doc 3: 0.91 (far away)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005" name="Google Shape;1005;p121"/>
          <p:cNvSpPr txBox="1"/>
          <p:nvPr/>
        </p:nvSpPr>
        <p:spPr>
          <a:xfrm>
            <a:off x="177325" y="3865125"/>
            <a:ext cx="1306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Similarity Metrics</a:t>
            </a:r>
            <a:endParaRPr sz="1200"/>
          </a:p>
        </p:txBody>
      </p:sp>
      <p:sp>
        <p:nvSpPr>
          <p:cNvPr id="1006" name="Google Shape;1006;p121"/>
          <p:cNvSpPr/>
          <p:nvPr/>
        </p:nvSpPr>
        <p:spPr>
          <a:xfrm>
            <a:off x="1432200" y="3969100"/>
            <a:ext cx="3482700" cy="8070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Cosine similarity: Angle between vectors (most common)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Euclidean distance: Straight-line distance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rgbClr val="3C3C3C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Dot product: Vector multiplication</a:t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22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Quality Matters</a:t>
            </a:r>
            <a:endParaRPr sz="1400"/>
          </a:p>
        </p:txBody>
      </p:sp>
      <p:sp>
        <p:nvSpPr>
          <p:cNvPr id="1012" name="Google Shape;1012;p122"/>
          <p:cNvSpPr/>
          <p:nvPr/>
        </p:nvSpPr>
        <p:spPr>
          <a:xfrm>
            <a:off x="531025" y="1616975"/>
            <a:ext cx="3600300" cy="32007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800">
              <a:solidFill>
                <a:srgbClr val="3C3C3C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grpSp>
        <p:nvGrpSpPr>
          <p:cNvPr id="1013" name="Google Shape;1013;p122"/>
          <p:cNvGrpSpPr/>
          <p:nvPr/>
        </p:nvGrpSpPr>
        <p:grpSpPr>
          <a:xfrm>
            <a:off x="785213" y="1681388"/>
            <a:ext cx="2022419" cy="934406"/>
            <a:chOff x="3644627" y="3217075"/>
            <a:chExt cx="1854750" cy="1216200"/>
          </a:xfrm>
        </p:grpSpPr>
        <p:grpSp>
          <p:nvGrpSpPr>
            <p:cNvPr id="1014" name="Google Shape;1014;p122"/>
            <p:cNvGrpSpPr/>
            <p:nvPr/>
          </p:nvGrpSpPr>
          <p:grpSpPr>
            <a:xfrm>
              <a:off x="3644627" y="3217075"/>
              <a:ext cx="1854750" cy="1216200"/>
              <a:chOff x="-1220275" y="2783200"/>
              <a:chExt cx="1854750" cy="1216200"/>
            </a:xfrm>
          </p:grpSpPr>
          <p:pic>
            <p:nvPicPr>
              <p:cNvPr id="1015" name="Google Shape;1015;p122"/>
              <p:cNvPicPr preferRelativeResize="0"/>
              <p:nvPr/>
            </p:nvPicPr>
            <p:blipFill rotWithShape="1">
              <a:blip r:embed="rId3">
                <a:alphaModFix/>
              </a:blip>
              <a:srcRect b="0" l="50064" r="0" t="0"/>
              <a:stretch/>
            </p:blipFill>
            <p:spPr>
              <a:xfrm flipH="1" rot="10800000">
                <a:off x="-292900" y="2783200"/>
                <a:ext cx="927375" cy="121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6" name="Google Shape;1016;p122"/>
              <p:cNvPicPr preferRelativeResize="0"/>
              <p:nvPr/>
            </p:nvPicPr>
            <p:blipFill rotWithShape="1">
              <a:blip r:embed="rId3">
                <a:alphaModFix/>
              </a:blip>
              <a:srcRect b="0" l="50064" r="0" t="0"/>
              <a:stretch/>
            </p:blipFill>
            <p:spPr>
              <a:xfrm rot="10800000">
                <a:off x="-1220275" y="2783200"/>
                <a:ext cx="927375" cy="121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7" name="Google Shape;1017;p122"/>
            <p:cNvSpPr txBox="1"/>
            <p:nvPr/>
          </p:nvSpPr>
          <p:spPr>
            <a:xfrm>
              <a:off x="3735520" y="3277175"/>
              <a:ext cx="1638600" cy="10770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ublic Sans Light"/>
                  <a:ea typeface="Public Sans Light"/>
                  <a:cs typeface="Public Sans Light"/>
                  <a:sym typeface="Public Sans Light"/>
                </a:rPr>
                <a:t>🏛 EVERLAW (Legal Discovery - 1.4M documents)</a:t>
              </a:r>
              <a:endParaRPr sz="1000"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</p:grpSp>
      <p:sp>
        <p:nvSpPr>
          <p:cNvPr id="1018" name="Google Shape;1018;p122"/>
          <p:cNvSpPr txBox="1"/>
          <p:nvPr/>
        </p:nvSpPr>
        <p:spPr>
          <a:xfrm>
            <a:off x="5815900" y="4398425"/>
            <a:ext cx="2904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https://huggingface.co/spaces/mteb/leaderboard</a:t>
            </a:r>
            <a:endParaRPr sz="800"/>
          </a:p>
        </p:txBody>
      </p:sp>
      <p:graphicFrame>
        <p:nvGraphicFramePr>
          <p:cNvPr id="1019" name="Google Shape;1019;p122"/>
          <p:cNvGraphicFramePr/>
          <p:nvPr/>
        </p:nvGraphicFramePr>
        <p:xfrm>
          <a:off x="4849825" y="204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{E12E8E76-5D15-43C0-9A1A-36CA2EBC7DA8}</a:tableStyleId>
              </a:tblPr>
              <a:tblGrid>
                <a:gridCol w="1341175"/>
                <a:gridCol w="782175"/>
                <a:gridCol w="505525"/>
                <a:gridCol w="731675"/>
                <a:gridCol w="738325"/>
              </a:tblGrid>
              <a:tr h="241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Model</a:t>
                      </a:r>
                      <a:endParaRPr b="1"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Provider</a:t>
                      </a:r>
                      <a:endParaRPr b="1"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MTEB</a:t>
                      </a:r>
                      <a:endParaRPr b="1"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Dims</a:t>
                      </a:r>
                      <a:endParaRPr b="1"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Price/1M</a:t>
                      </a:r>
                      <a:endParaRPr b="1"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stella_en_1.5B_v5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NovaSearch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71.54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1024-8192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Free (OSS)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gemini-embedding-001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Google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68.32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3072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$0.15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text-embedding-3-large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OpenAI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64.6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3072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$0.13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text-embedding-3-small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OpenAI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62.3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1536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800">
                          <a:solidFill>
                            <a:schemeClr val="accent6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$0.02</a:t>
                      </a:r>
                      <a:endParaRPr sz="800">
                        <a:solidFill>
                          <a:schemeClr val="accent6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endParaRPr>
                    </a:p>
                  </a:txBody>
                  <a:tcPr marT="47625" marB="47625" marR="95250" marL="9525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20" name="Google Shape;1020;p122"/>
          <p:cNvGrpSpPr/>
          <p:nvPr/>
        </p:nvGrpSpPr>
        <p:grpSpPr>
          <a:xfrm>
            <a:off x="785213" y="2762688"/>
            <a:ext cx="2022419" cy="934406"/>
            <a:chOff x="3644627" y="3217075"/>
            <a:chExt cx="1854750" cy="1216200"/>
          </a:xfrm>
        </p:grpSpPr>
        <p:grpSp>
          <p:nvGrpSpPr>
            <p:cNvPr id="1021" name="Google Shape;1021;p122"/>
            <p:cNvGrpSpPr/>
            <p:nvPr/>
          </p:nvGrpSpPr>
          <p:grpSpPr>
            <a:xfrm>
              <a:off x="3644627" y="3217075"/>
              <a:ext cx="1854750" cy="1216200"/>
              <a:chOff x="-1220275" y="2783200"/>
              <a:chExt cx="1854750" cy="1216200"/>
            </a:xfrm>
          </p:grpSpPr>
          <p:pic>
            <p:nvPicPr>
              <p:cNvPr id="1022" name="Google Shape;1022;p122"/>
              <p:cNvPicPr preferRelativeResize="0"/>
              <p:nvPr/>
            </p:nvPicPr>
            <p:blipFill rotWithShape="1">
              <a:blip r:embed="rId3">
                <a:alphaModFix/>
              </a:blip>
              <a:srcRect b="0" l="50064" r="0" t="0"/>
              <a:stretch/>
            </p:blipFill>
            <p:spPr>
              <a:xfrm flipH="1" rot="10800000">
                <a:off x="-292900" y="2783200"/>
                <a:ext cx="927375" cy="121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3" name="Google Shape;1023;p122"/>
              <p:cNvPicPr preferRelativeResize="0"/>
              <p:nvPr/>
            </p:nvPicPr>
            <p:blipFill rotWithShape="1">
              <a:blip r:embed="rId3">
                <a:alphaModFix/>
              </a:blip>
              <a:srcRect b="0" l="50064" r="0" t="0"/>
              <a:stretch/>
            </p:blipFill>
            <p:spPr>
              <a:xfrm rot="10800000">
                <a:off x="-1220275" y="2783200"/>
                <a:ext cx="927375" cy="121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24" name="Google Shape;1024;p122"/>
            <p:cNvSpPr txBox="1"/>
            <p:nvPr/>
          </p:nvSpPr>
          <p:spPr>
            <a:xfrm>
              <a:off x="3735520" y="3277175"/>
              <a:ext cx="1638600" cy="10770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ublic Sans Light"/>
                  <a:ea typeface="Public Sans Light"/>
                  <a:cs typeface="Public Sans Light"/>
                  <a:sym typeface="Public Sans Light"/>
                </a:rPr>
                <a:t>💬 MINDLID</a:t>
              </a:r>
              <a:endParaRPr sz="1000"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</p:grpSp>
      <p:grpSp>
        <p:nvGrpSpPr>
          <p:cNvPr id="1025" name="Google Shape;1025;p122"/>
          <p:cNvGrpSpPr/>
          <p:nvPr/>
        </p:nvGrpSpPr>
        <p:grpSpPr>
          <a:xfrm>
            <a:off x="785213" y="3843988"/>
            <a:ext cx="2022419" cy="934406"/>
            <a:chOff x="3644627" y="3217075"/>
            <a:chExt cx="1854750" cy="1216200"/>
          </a:xfrm>
        </p:grpSpPr>
        <p:grpSp>
          <p:nvGrpSpPr>
            <p:cNvPr id="1026" name="Google Shape;1026;p122"/>
            <p:cNvGrpSpPr/>
            <p:nvPr/>
          </p:nvGrpSpPr>
          <p:grpSpPr>
            <a:xfrm>
              <a:off x="3644627" y="3217075"/>
              <a:ext cx="1854750" cy="1216200"/>
              <a:chOff x="-1220275" y="2783200"/>
              <a:chExt cx="1854750" cy="1216200"/>
            </a:xfrm>
          </p:grpSpPr>
          <p:pic>
            <p:nvPicPr>
              <p:cNvPr id="1027" name="Google Shape;1027;p122"/>
              <p:cNvPicPr preferRelativeResize="0"/>
              <p:nvPr/>
            </p:nvPicPr>
            <p:blipFill rotWithShape="1">
              <a:blip r:embed="rId3">
                <a:alphaModFix/>
              </a:blip>
              <a:srcRect b="0" l="50064" r="0" t="0"/>
              <a:stretch/>
            </p:blipFill>
            <p:spPr>
              <a:xfrm flipH="1" rot="10800000">
                <a:off x="-292900" y="2783200"/>
                <a:ext cx="927375" cy="121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8" name="Google Shape;1028;p122"/>
              <p:cNvPicPr preferRelativeResize="0"/>
              <p:nvPr/>
            </p:nvPicPr>
            <p:blipFill rotWithShape="1">
              <a:blip r:embed="rId3">
                <a:alphaModFix/>
              </a:blip>
              <a:srcRect b="0" l="50064" r="0" t="0"/>
              <a:stretch/>
            </p:blipFill>
            <p:spPr>
              <a:xfrm rot="10800000">
                <a:off x="-1220275" y="2783200"/>
                <a:ext cx="927375" cy="121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29" name="Google Shape;1029;p122"/>
            <p:cNvSpPr txBox="1"/>
            <p:nvPr/>
          </p:nvSpPr>
          <p:spPr>
            <a:xfrm>
              <a:off x="3735520" y="3277175"/>
              <a:ext cx="1638600" cy="10770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ublic Sans Light"/>
                  <a:ea typeface="Public Sans Light"/>
                  <a:cs typeface="Public Sans Light"/>
                  <a:sym typeface="Public Sans Light"/>
                </a:rPr>
                <a:t>📧 INTERACTION CO (Email Assistant - 100 emails)</a:t>
              </a:r>
              <a:endParaRPr sz="1000">
                <a:latin typeface="Public Sans Light"/>
                <a:ea typeface="Public Sans Light"/>
                <a:cs typeface="Public Sans Light"/>
                <a:sym typeface="Public Sans Light"/>
              </a:endParaRPr>
            </a:p>
          </p:txBody>
        </p:sp>
      </p:grpSp>
      <p:sp>
        <p:nvSpPr>
          <p:cNvPr id="1030" name="Google Shape;1030;p122"/>
          <p:cNvSpPr/>
          <p:nvPr/>
        </p:nvSpPr>
        <p:spPr>
          <a:xfrm>
            <a:off x="3105525" y="1770750"/>
            <a:ext cx="852600" cy="755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87% </a:t>
            </a: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accuracy</a:t>
            </a:r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31" name="Google Shape;1031;p122"/>
          <p:cNvSpPr/>
          <p:nvPr/>
        </p:nvSpPr>
        <p:spPr>
          <a:xfrm>
            <a:off x="3105525" y="2852050"/>
            <a:ext cx="852600" cy="755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82%</a:t>
            </a:r>
            <a:r>
              <a:rPr b="1"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br>
              <a:rPr b="1"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b="1"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 recall</a:t>
            </a:r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32" name="Google Shape;1032;p122"/>
          <p:cNvSpPr/>
          <p:nvPr/>
        </p:nvSpPr>
        <p:spPr>
          <a:xfrm>
            <a:off x="3105525" y="3933350"/>
            <a:ext cx="852600" cy="755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21.45s</a:t>
            </a:r>
            <a:r>
              <a:rPr b="1" lang="en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embedd</a:t>
            </a:r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23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 Revolution</a:t>
            </a:r>
            <a:endParaRPr sz="1400"/>
          </a:p>
        </p:txBody>
      </p:sp>
      <p:pic>
        <p:nvPicPr>
          <p:cNvPr id="1038" name="Google Shape;103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75" y="2422650"/>
            <a:ext cx="4170607" cy="2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75" y="1267745"/>
            <a:ext cx="4668576" cy="10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550" y="1156825"/>
            <a:ext cx="3633275" cy="36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24"/>
          <p:cNvSpPr/>
          <p:nvPr/>
        </p:nvSpPr>
        <p:spPr>
          <a:xfrm>
            <a:off x="3467453" y="1501975"/>
            <a:ext cx="2355600" cy="32007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Architecture &amp; Performance</a:t>
            </a:r>
            <a:endParaRPr b="1" sz="8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Rust-based for maximum speed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- 626 QPS at 99.5% recall (1M vectors)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Sub-3ms p95 latency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Open-source (Apache 2.0 license)</a:t>
            </a:r>
            <a:endParaRPr sz="8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Memory Optimization: </a:t>
            </a:r>
            <a:endParaRPr b="1" sz="8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Binary Quantization: 40x memory reduction - Scalar quantization 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Product quantization</a:t>
            </a:r>
            <a:endParaRPr sz="8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Advanced Capabilities:</a:t>
            </a:r>
            <a:endParaRPr b="1" sz="8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Native hybrid search (dense + sparse vectors)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Advanced payload filtering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Distributed architecture for horizontal scaling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RESTful and gRPC APIs</a:t>
            </a:r>
            <a:endParaRPr sz="8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046" name="Google Shape;1046;p124"/>
          <p:cNvSpPr txBox="1"/>
          <p:nvPr>
            <p:ph idx="4294967295" type="title"/>
          </p:nvPr>
        </p:nvSpPr>
        <p:spPr>
          <a:xfrm>
            <a:off x="455000" y="405075"/>
            <a:ext cx="67746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MVP to 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Mid Size High-Performance Vector Search</a:t>
            </a:r>
            <a:endParaRPr sz="1400"/>
          </a:p>
        </p:txBody>
      </p:sp>
      <p:pic>
        <p:nvPicPr>
          <p:cNvPr id="1047" name="Google Shape;1047;p124" title="qdra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050" y="4023325"/>
            <a:ext cx="1812599" cy="6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24"/>
          <p:cNvSpPr/>
          <p:nvPr/>
        </p:nvSpPr>
        <p:spPr>
          <a:xfrm>
            <a:off x="6363403" y="1501975"/>
            <a:ext cx="2355600" cy="32007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Architecture &amp; Performance</a:t>
            </a:r>
            <a:endParaRPr b="1" sz="8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Built for massive scale (billions of vectors)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- 2,098 QPS at 100% recall (10M vectors)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Sub-10ms latency on performance configurations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Open-source (Apache 2.0 license)</a:t>
            </a:r>
            <a:endParaRPr sz="8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Memory Optimization: </a:t>
            </a:r>
            <a:endParaRPr b="1" sz="8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Int8 compression: 75% memory savings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RabitQ 1-bit quantization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Multiple quantization strategies</a:t>
            </a:r>
            <a:endParaRPr sz="8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Advanced Capabilities:</a:t>
            </a:r>
            <a:endParaRPr b="1" sz="8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GPU acceleration support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Up to 100,000 collections per cluster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Distributed architecture with query node separation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Multiple distance metrics and index types (HNSW, IVF, DiskANN)</a:t>
            </a:r>
            <a:endParaRPr sz="8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pic>
        <p:nvPicPr>
          <p:cNvPr id="1049" name="Google Shape;1049;p124" title="milvus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475" y="4128588"/>
            <a:ext cx="2113450" cy="5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24"/>
          <p:cNvSpPr/>
          <p:nvPr/>
        </p:nvSpPr>
        <p:spPr>
          <a:xfrm>
            <a:off x="571503" y="1501975"/>
            <a:ext cx="2355600" cy="3200700"/>
          </a:xfrm>
          <a:prstGeom prst="roundRect">
            <a:avLst>
              <a:gd fmla="val 5804" name="adj"/>
            </a:avLst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  <p:txBody>
          <a:bodyPr anchorCtr="0" anchor="t" bIns="90000" lIns="90000" spcFirstLastPara="1" rIns="9000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Architecture &amp; Performance</a:t>
            </a:r>
            <a:endParaRPr b="1" sz="8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Embedded database (runs in-process with your application)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- 112 QPS at 10M vectors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Python and JavaScript SDKs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Open-source (Apache 2.0 license)</a:t>
            </a:r>
            <a:endParaRPr sz="8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Memory Optimization: </a:t>
            </a:r>
            <a:endParaRPr b="1" sz="8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In-memory and persistent storage modes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Optimized for datasets under 1M vectors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Simple distance functions (cosine, L2, inner product)</a:t>
            </a:r>
            <a:endParaRPr sz="8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Advanced Capabilities:</a:t>
            </a:r>
            <a:endParaRPr b="1" sz="80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Zero-configuration setup (pip install chromadb)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Metadata filtering</a:t>
            </a:r>
            <a:b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</a:br>
            <a:r>
              <a:rPr lang="en" sz="800">
                <a:solidFill>
                  <a:schemeClr val="accent6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- Multiple collection support</a:t>
            </a:r>
            <a:endParaRPr sz="800">
              <a:solidFill>
                <a:schemeClr val="accent6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pic>
        <p:nvPicPr>
          <p:cNvPr id="1051" name="Google Shape;1051;p124" title="2d0a48f-chroma-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74" y="3976163"/>
            <a:ext cx="1858243" cy="703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5400000" dist="47625">
              <a:srgbClr val="0020BA">
                <a:alpha val="1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klum light">
  <a:themeElements>
    <a:clrScheme name="Simple Light">
      <a:dk1>
        <a:srgbClr val="3C3C3C"/>
      </a:dk1>
      <a:lt1>
        <a:srgbClr val="F3F3F3"/>
      </a:lt1>
      <a:dk2>
        <a:srgbClr val="595959"/>
      </a:dk2>
      <a:lt2>
        <a:srgbClr val="EEEEEE"/>
      </a:lt2>
      <a:accent1>
        <a:srgbClr val="001DBB"/>
      </a:accent1>
      <a:accent2>
        <a:srgbClr val="00FFBE"/>
      </a:accent2>
      <a:accent3>
        <a:srgbClr val="6450FF"/>
      </a:accent3>
      <a:accent4>
        <a:srgbClr val="4FEAFE"/>
      </a:accent4>
      <a:accent5>
        <a:srgbClr val="A0A0A0"/>
      </a:accent5>
      <a:accent6>
        <a:srgbClr val="001528"/>
      </a:accent6>
      <a:hlink>
        <a:srgbClr val="0020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klum light">
  <a:themeElements>
    <a:clrScheme name="Simple Light">
      <a:dk1>
        <a:srgbClr val="3C3C3C"/>
      </a:dk1>
      <a:lt1>
        <a:srgbClr val="F3F3F3"/>
      </a:lt1>
      <a:dk2>
        <a:srgbClr val="595959"/>
      </a:dk2>
      <a:lt2>
        <a:srgbClr val="EEEEEE"/>
      </a:lt2>
      <a:accent1>
        <a:srgbClr val="001DBB"/>
      </a:accent1>
      <a:accent2>
        <a:srgbClr val="00FFBE"/>
      </a:accent2>
      <a:accent3>
        <a:srgbClr val="6450FF"/>
      </a:accent3>
      <a:accent4>
        <a:srgbClr val="4FEAFE"/>
      </a:accent4>
      <a:accent5>
        <a:srgbClr val="A0A0A0"/>
      </a:accent5>
      <a:accent6>
        <a:srgbClr val="00152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iklum light">
  <a:themeElements>
    <a:clrScheme name="Simple Light">
      <a:dk1>
        <a:srgbClr val="3C3C3C"/>
      </a:dk1>
      <a:lt1>
        <a:srgbClr val="F3F3F3"/>
      </a:lt1>
      <a:dk2>
        <a:srgbClr val="595959"/>
      </a:dk2>
      <a:lt2>
        <a:srgbClr val="EEEEEE"/>
      </a:lt2>
      <a:accent1>
        <a:srgbClr val="001DBB"/>
      </a:accent1>
      <a:accent2>
        <a:srgbClr val="00FFBE"/>
      </a:accent2>
      <a:accent3>
        <a:srgbClr val="6450FF"/>
      </a:accent3>
      <a:accent4>
        <a:srgbClr val="4FEAFE"/>
      </a:accent4>
      <a:accent5>
        <a:srgbClr val="A0A0A0"/>
      </a:accent5>
      <a:accent6>
        <a:srgbClr val="001528"/>
      </a:accent6>
      <a:hlink>
        <a:srgbClr val="0020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